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87" r:id="rId15"/>
    <p:sldId id="267" r:id="rId16"/>
    <p:sldId id="268" r:id="rId17"/>
    <p:sldId id="269" r:id="rId18"/>
    <p:sldId id="270" r:id="rId19"/>
    <p:sldId id="271" r:id="rId20"/>
    <p:sldId id="272" r:id="rId21"/>
    <p:sldId id="273" r:id="rId22"/>
    <p:sldId id="274" r:id="rId23"/>
    <p:sldId id="275" r:id="rId24"/>
    <p:sldId id="276" r:id="rId25"/>
    <p:sldId id="277" r:id="rId26"/>
    <p:sldId id="288" r:id="rId27"/>
    <p:sldId id="279" r:id="rId28"/>
    <p:sldId id="280" r:id="rId29"/>
    <p:sldId id="281" r:id="rId30"/>
    <p:sldId id="282" r:id="rId31"/>
    <p:sldId id="283" r:id="rId32"/>
    <p:sldId id="284" r:id="rId33"/>
    <p:sldId id="285" r:id="rId34"/>
    <p:sldId id="286" r:id="rId35"/>
  </p:sldIdLst>
  <p:sldSz cx="13004800" cy="9753600"/>
  <p:notesSz cx="13004800" cy="9753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364D1-975E-781E-C1CF-48EB6D93F7DA}" v="59" dt="2025-02-17T17:12:42.12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a Andry" userId="07fd8b3a-4b6f-4910-b22f-60be1239222b" providerId="ADAL" clId="{FA0B7C5F-AC09-7845-98A9-8A3B8EB490D2}"/>
    <pc:docChg chg="undo custSel modSld">
      <pc:chgData name="Katrina Andry" userId="07fd8b3a-4b6f-4910-b22f-60be1239222b" providerId="ADAL" clId="{FA0B7C5F-AC09-7845-98A9-8A3B8EB490D2}" dt="2025-02-17T15:09:44.038" v="114" actId="1076"/>
      <pc:docMkLst>
        <pc:docMk/>
      </pc:docMkLst>
      <pc:sldChg chg="modSp mod">
        <pc:chgData name="Katrina Andry" userId="07fd8b3a-4b6f-4910-b22f-60be1239222b" providerId="ADAL" clId="{FA0B7C5F-AC09-7845-98A9-8A3B8EB490D2}" dt="2025-02-17T15:09:33.953" v="112" actId="1076"/>
        <pc:sldMkLst>
          <pc:docMk/>
          <pc:sldMk cId="0" sldId="256"/>
        </pc:sldMkLst>
        <pc:picChg chg="mod">
          <ac:chgData name="Katrina Andry" userId="07fd8b3a-4b6f-4910-b22f-60be1239222b" providerId="ADAL" clId="{FA0B7C5F-AC09-7845-98A9-8A3B8EB490D2}" dt="2025-02-17T15:09:33.953" v="112" actId="1076"/>
          <ac:picMkLst>
            <pc:docMk/>
            <pc:sldMk cId="0" sldId="256"/>
            <ac:picMk id="59" creationId="{F2480A9C-5AE8-5E2E-2685-4781C5307077}"/>
          </ac:picMkLst>
        </pc:picChg>
      </pc:sldChg>
      <pc:sldChg chg="modSp mod">
        <pc:chgData name="Katrina Andry" userId="07fd8b3a-4b6f-4910-b22f-60be1239222b" providerId="ADAL" clId="{FA0B7C5F-AC09-7845-98A9-8A3B8EB490D2}" dt="2025-02-14T18:54:24.050" v="4" actId="14100"/>
        <pc:sldMkLst>
          <pc:docMk/>
          <pc:sldMk cId="0" sldId="257"/>
        </pc:sldMkLst>
        <pc:spChg chg="mod">
          <ac:chgData name="Katrina Andry" userId="07fd8b3a-4b6f-4910-b22f-60be1239222b" providerId="ADAL" clId="{FA0B7C5F-AC09-7845-98A9-8A3B8EB490D2}" dt="2025-02-14T18:54:24.050" v="4" actId="14100"/>
          <ac:spMkLst>
            <pc:docMk/>
            <pc:sldMk cId="0" sldId="257"/>
            <ac:spMk id="2" creationId="{00000000-0000-0000-0000-000000000000}"/>
          </ac:spMkLst>
        </pc:spChg>
      </pc:sldChg>
      <pc:sldChg chg="addSp delSp modSp mod">
        <pc:chgData name="Katrina Andry" userId="07fd8b3a-4b6f-4910-b22f-60be1239222b" providerId="ADAL" clId="{FA0B7C5F-AC09-7845-98A9-8A3B8EB490D2}" dt="2025-02-14T18:59:17.199" v="14" actId="404"/>
        <pc:sldMkLst>
          <pc:docMk/>
          <pc:sldMk cId="0" sldId="258"/>
        </pc:sldMkLst>
        <pc:spChg chg="mod">
          <ac:chgData name="Katrina Andry" userId="07fd8b3a-4b6f-4910-b22f-60be1239222b" providerId="ADAL" clId="{FA0B7C5F-AC09-7845-98A9-8A3B8EB490D2}" dt="2025-02-14T18:58:25.461" v="10" actId="403"/>
          <ac:spMkLst>
            <pc:docMk/>
            <pc:sldMk cId="0" sldId="258"/>
            <ac:spMk id="34" creationId="{00000000-0000-0000-0000-000000000000}"/>
          </ac:spMkLst>
        </pc:spChg>
        <pc:spChg chg="mod">
          <ac:chgData name="Katrina Andry" userId="07fd8b3a-4b6f-4910-b22f-60be1239222b" providerId="ADAL" clId="{FA0B7C5F-AC09-7845-98A9-8A3B8EB490D2}" dt="2025-02-14T18:59:17.199" v="14" actId="404"/>
          <ac:spMkLst>
            <pc:docMk/>
            <pc:sldMk cId="0" sldId="258"/>
            <ac:spMk id="35" creationId="{00000000-0000-0000-0000-000000000000}"/>
          </ac:spMkLst>
        </pc:spChg>
      </pc:sldChg>
      <pc:sldChg chg="modSp mod">
        <pc:chgData name="Katrina Andry" userId="07fd8b3a-4b6f-4910-b22f-60be1239222b" providerId="ADAL" clId="{FA0B7C5F-AC09-7845-98A9-8A3B8EB490D2}" dt="2025-02-17T15:09:20.133" v="105" actId="1076"/>
        <pc:sldMkLst>
          <pc:docMk/>
          <pc:sldMk cId="0" sldId="259"/>
        </pc:sldMkLst>
        <pc:picChg chg="mod">
          <ac:chgData name="Katrina Andry" userId="07fd8b3a-4b6f-4910-b22f-60be1239222b" providerId="ADAL" clId="{FA0B7C5F-AC09-7845-98A9-8A3B8EB490D2}" dt="2025-02-17T15:09:20.133" v="105" actId="1076"/>
          <ac:picMkLst>
            <pc:docMk/>
            <pc:sldMk cId="0" sldId="259"/>
            <ac:picMk id="6" creationId="{5B794DDD-A81D-048A-67D6-DD7D94524346}"/>
          </ac:picMkLst>
        </pc:picChg>
      </pc:sldChg>
      <pc:sldChg chg="modSp mod">
        <pc:chgData name="Katrina Andry" userId="07fd8b3a-4b6f-4910-b22f-60be1239222b" providerId="ADAL" clId="{FA0B7C5F-AC09-7845-98A9-8A3B8EB490D2}" dt="2025-02-14T18:59:07.708" v="13" actId="403"/>
        <pc:sldMkLst>
          <pc:docMk/>
          <pc:sldMk cId="0" sldId="260"/>
        </pc:sldMkLst>
        <pc:spChg chg="mod">
          <ac:chgData name="Katrina Andry" userId="07fd8b3a-4b6f-4910-b22f-60be1239222b" providerId="ADAL" clId="{FA0B7C5F-AC09-7845-98A9-8A3B8EB490D2}" dt="2025-02-14T18:59:03.384" v="12" actId="403"/>
          <ac:spMkLst>
            <pc:docMk/>
            <pc:sldMk cId="0" sldId="260"/>
            <ac:spMk id="3" creationId="{00000000-0000-0000-0000-000000000000}"/>
          </ac:spMkLst>
        </pc:spChg>
        <pc:spChg chg="mod">
          <ac:chgData name="Katrina Andry" userId="07fd8b3a-4b6f-4910-b22f-60be1239222b" providerId="ADAL" clId="{FA0B7C5F-AC09-7845-98A9-8A3B8EB490D2}" dt="2025-02-14T18:59:07.708" v="13" actId="403"/>
          <ac:spMkLst>
            <pc:docMk/>
            <pc:sldMk cId="0" sldId="260"/>
            <ac:spMk id="4" creationId="{00000000-0000-0000-0000-000000000000}"/>
          </ac:spMkLst>
        </pc:spChg>
      </pc:sldChg>
      <pc:sldChg chg="modSp mod">
        <pc:chgData name="Katrina Andry" userId="07fd8b3a-4b6f-4910-b22f-60be1239222b" providerId="ADAL" clId="{FA0B7C5F-AC09-7845-98A9-8A3B8EB490D2}" dt="2025-02-14T19:00:34.723" v="23" actId="20577"/>
        <pc:sldMkLst>
          <pc:docMk/>
          <pc:sldMk cId="0" sldId="261"/>
        </pc:sldMkLst>
        <pc:spChg chg="mod">
          <ac:chgData name="Katrina Andry" userId="07fd8b3a-4b6f-4910-b22f-60be1239222b" providerId="ADAL" clId="{FA0B7C5F-AC09-7845-98A9-8A3B8EB490D2}" dt="2025-02-14T18:59:40.768" v="16" actId="255"/>
          <ac:spMkLst>
            <pc:docMk/>
            <pc:sldMk cId="0" sldId="261"/>
            <ac:spMk id="3" creationId="{00000000-0000-0000-0000-000000000000}"/>
          </ac:spMkLst>
        </pc:spChg>
        <pc:spChg chg="mod">
          <ac:chgData name="Katrina Andry" userId="07fd8b3a-4b6f-4910-b22f-60be1239222b" providerId="ADAL" clId="{FA0B7C5F-AC09-7845-98A9-8A3B8EB490D2}" dt="2025-02-14T19:00:34.723" v="23" actId="20577"/>
          <ac:spMkLst>
            <pc:docMk/>
            <pc:sldMk cId="0" sldId="261"/>
            <ac:spMk id="4" creationId="{00000000-0000-0000-0000-000000000000}"/>
          </ac:spMkLst>
        </pc:spChg>
      </pc:sldChg>
      <pc:sldChg chg="modSp mod">
        <pc:chgData name="Katrina Andry" userId="07fd8b3a-4b6f-4910-b22f-60be1239222b" providerId="ADAL" clId="{FA0B7C5F-AC09-7845-98A9-8A3B8EB490D2}" dt="2025-02-14T19:02:19.944" v="27" actId="1076"/>
        <pc:sldMkLst>
          <pc:docMk/>
          <pc:sldMk cId="0" sldId="262"/>
        </pc:sldMkLst>
        <pc:spChg chg="mod">
          <ac:chgData name="Katrina Andry" userId="07fd8b3a-4b6f-4910-b22f-60be1239222b" providerId="ADAL" clId="{FA0B7C5F-AC09-7845-98A9-8A3B8EB490D2}" dt="2025-02-14T19:02:06.222" v="25" actId="14100"/>
          <ac:spMkLst>
            <pc:docMk/>
            <pc:sldMk cId="0" sldId="262"/>
            <ac:spMk id="3" creationId="{00000000-0000-0000-0000-000000000000}"/>
          </ac:spMkLst>
        </pc:spChg>
        <pc:spChg chg="mod">
          <ac:chgData name="Katrina Andry" userId="07fd8b3a-4b6f-4910-b22f-60be1239222b" providerId="ADAL" clId="{FA0B7C5F-AC09-7845-98A9-8A3B8EB490D2}" dt="2025-02-14T19:02:19.944" v="27" actId="1076"/>
          <ac:spMkLst>
            <pc:docMk/>
            <pc:sldMk cId="0" sldId="262"/>
            <ac:spMk id="4" creationId="{00000000-0000-0000-0000-000000000000}"/>
          </ac:spMkLst>
        </pc:spChg>
      </pc:sldChg>
      <pc:sldChg chg="modSp mod">
        <pc:chgData name="Katrina Andry" userId="07fd8b3a-4b6f-4910-b22f-60be1239222b" providerId="ADAL" clId="{FA0B7C5F-AC09-7845-98A9-8A3B8EB490D2}" dt="2025-02-14T19:03:14.885" v="30" actId="14100"/>
        <pc:sldMkLst>
          <pc:docMk/>
          <pc:sldMk cId="0" sldId="263"/>
        </pc:sldMkLst>
        <pc:spChg chg="mod">
          <ac:chgData name="Katrina Andry" userId="07fd8b3a-4b6f-4910-b22f-60be1239222b" providerId="ADAL" clId="{FA0B7C5F-AC09-7845-98A9-8A3B8EB490D2}" dt="2025-02-14T19:03:14.885" v="30" actId="14100"/>
          <ac:spMkLst>
            <pc:docMk/>
            <pc:sldMk cId="0" sldId="263"/>
            <ac:spMk id="3" creationId="{00000000-0000-0000-0000-000000000000}"/>
          </ac:spMkLst>
        </pc:spChg>
        <pc:spChg chg="mod">
          <ac:chgData name="Katrina Andry" userId="07fd8b3a-4b6f-4910-b22f-60be1239222b" providerId="ADAL" clId="{FA0B7C5F-AC09-7845-98A9-8A3B8EB490D2}" dt="2025-02-14T19:02:42.615" v="29" actId="403"/>
          <ac:spMkLst>
            <pc:docMk/>
            <pc:sldMk cId="0" sldId="263"/>
            <ac:spMk id="4" creationId="{00000000-0000-0000-0000-000000000000}"/>
          </ac:spMkLst>
        </pc:spChg>
      </pc:sldChg>
      <pc:sldChg chg="modSp mod">
        <pc:chgData name="Katrina Andry" userId="07fd8b3a-4b6f-4910-b22f-60be1239222b" providerId="ADAL" clId="{FA0B7C5F-AC09-7845-98A9-8A3B8EB490D2}" dt="2025-02-14T19:03:29.148" v="32" actId="403"/>
        <pc:sldMkLst>
          <pc:docMk/>
          <pc:sldMk cId="0" sldId="264"/>
        </pc:sldMkLst>
        <pc:spChg chg="mod">
          <ac:chgData name="Katrina Andry" userId="07fd8b3a-4b6f-4910-b22f-60be1239222b" providerId="ADAL" clId="{FA0B7C5F-AC09-7845-98A9-8A3B8EB490D2}" dt="2025-02-14T19:03:24.089" v="31" actId="403"/>
          <ac:spMkLst>
            <pc:docMk/>
            <pc:sldMk cId="0" sldId="264"/>
            <ac:spMk id="3" creationId="{00000000-0000-0000-0000-000000000000}"/>
          </ac:spMkLst>
        </pc:spChg>
        <pc:spChg chg="mod">
          <ac:chgData name="Katrina Andry" userId="07fd8b3a-4b6f-4910-b22f-60be1239222b" providerId="ADAL" clId="{FA0B7C5F-AC09-7845-98A9-8A3B8EB490D2}" dt="2025-02-14T19:03:29.148" v="32" actId="403"/>
          <ac:spMkLst>
            <pc:docMk/>
            <pc:sldMk cId="0" sldId="264"/>
            <ac:spMk id="4" creationId="{00000000-0000-0000-0000-000000000000}"/>
          </ac:spMkLst>
        </pc:spChg>
      </pc:sldChg>
      <pc:sldChg chg="modSp mod">
        <pc:chgData name="Katrina Andry" userId="07fd8b3a-4b6f-4910-b22f-60be1239222b" providerId="ADAL" clId="{FA0B7C5F-AC09-7845-98A9-8A3B8EB490D2}" dt="2025-02-14T19:03:47.564" v="35" actId="403"/>
        <pc:sldMkLst>
          <pc:docMk/>
          <pc:sldMk cId="0" sldId="265"/>
        </pc:sldMkLst>
        <pc:spChg chg="mod">
          <ac:chgData name="Katrina Andry" userId="07fd8b3a-4b6f-4910-b22f-60be1239222b" providerId="ADAL" clId="{FA0B7C5F-AC09-7845-98A9-8A3B8EB490D2}" dt="2025-02-14T19:03:34.626" v="33" actId="403"/>
          <ac:spMkLst>
            <pc:docMk/>
            <pc:sldMk cId="0" sldId="265"/>
            <ac:spMk id="3" creationId="{00000000-0000-0000-0000-000000000000}"/>
          </ac:spMkLst>
        </pc:spChg>
        <pc:spChg chg="mod">
          <ac:chgData name="Katrina Andry" userId="07fd8b3a-4b6f-4910-b22f-60be1239222b" providerId="ADAL" clId="{FA0B7C5F-AC09-7845-98A9-8A3B8EB490D2}" dt="2025-02-14T19:03:47.564" v="35" actId="403"/>
          <ac:spMkLst>
            <pc:docMk/>
            <pc:sldMk cId="0" sldId="265"/>
            <ac:spMk id="4" creationId="{00000000-0000-0000-0000-000000000000}"/>
          </ac:spMkLst>
        </pc:spChg>
      </pc:sldChg>
      <pc:sldChg chg="modSp mod">
        <pc:chgData name="Katrina Andry" userId="07fd8b3a-4b6f-4910-b22f-60be1239222b" providerId="ADAL" clId="{FA0B7C5F-AC09-7845-98A9-8A3B8EB490D2}" dt="2025-02-14T19:04:50.004" v="39" actId="403"/>
        <pc:sldMkLst>
          <pc:docMk/>
          <pc:sldMk cId="0" sldId="267"/>
        </pc:sldMkLst>
        <pc:spChg chg="mod">
          <ac:chgData name="Katrina Andry" userId="07fd8b3a-4b6f-4910-b22f-60be1239222b" providerId="ADAL" clId="{FA0B7C5F-AC09-7845-98A9-8A3B8EB490D2}" dt="2025-02-14T19:04:46.515" v="38" actId="14100"/>
          <ac:spMkLst>
            <pc:docMk/>
            <pc:sldMk cId="0" sldId="267"/>
            <ac:spMk id="3" creationId="{00000000-0000-0000-0000-000000000000}"/>
          </ac:spMkLst>
        </pc:spChg>
        <pc:spChg chg="mod">
          <ac:chgData name="Katrina Andry" userId="07fd8b3a-4b6f-4910-b22f-60be1239222b" providerId="ADAL" clId="{FA0B7C5F-AC09-7845-98A9-8A3B8EB490D2}" dt="2025-02-14T19:04:50.004" v="39" actId="403"/>
          <ac:spMkLst>
            <pc:docMk/>
            <pc:sldMk cId="0" sldId="267"/>
            <ac:spMk id="4" creationId="{00000000-0000-0000-0000-000000000000}"/>
          </ac:spMkLst>
        </pc:spChg>
      </pc:sldChg>
      <pc:sldChg chg="modSp mod">
        <pc:chgData name="Katrina Andry" userId="07fd8b3a-4b6f-4910-b22f-60be1239222b" providerId="ADAL" clId="{FA0B7C5F-AC09-7845-98A9-8A3B8EB490D2}" dt="2025-02-14T19:05:00.163" v="42" actId="403"/>
        <pc:sldMkLst>
          <pc:docMk/>
          <pc:sldMk cId="0" sldId="268"/>
        </pc:sldMkLst>
        <pc:spChg chg="mod">
          <ac:chgData name="Katrina Andry" userId="07fd8b3a-4b6f-4910-b22f-60be1239222b" providerId="ADAL" clId="{FA0B7C5F-AC09-7845-98A9-8A3B8EB490D2}" dt="2025-02-14T19:04:56.249" v="40" actId="403"/>
          <ac:spMkLst>
            <pc:docMk/>
            <pc:sldMk cId="0" sldId="268"/>
            <ac:spMk id="3" creationId="{00000000-0000-0000-0000-000000000000}"/>
          </ac:spMkLst>
        </pc:spChg>
        <pc:spChg chg="mod">
          <ac:chgData name="Katrina Andry" userId="07fd8b3a-4b6f-4910-b22f-60be1239222b" providerId="ADAL" clId="{FA0B7C5F-AC09-7845-98A9-8A3B8EB490D2}" dt="2025-02-14T19:05:00.163" v="42" actId="403"/>
          <ac:spMkLst>
            <pc:docMk/>
            <pc:sldMk cId="0" sldId="268"/>
            <ac:spMk id="4" creationId="{00000000-0000-0000-0000-000000000000}"/>
          </ac:spMkLst>
        </pc:spChg>
      </pc:sldChg>
      <pc:sldChg chg="modSp mod">
        <pc:chgData name="Katrina Andry" userId="07fd8b3a-4b6f-4910-b22f-60be1239222b" providerId="ADAL" clId="{FA0B7C5F-AC09-7845-98A9-8A3B8EB490D2}" dt="2025-02-14T19:05:24.901" v="45" actId="1076"/>
        <pc:sldMkLst>
          <pc:docMk/>
          <pc:sldMk cId="0" sldId="269"/>
        </pc:sldMkLst>
        <pc:spChg chg="mod">
          <ac:chgData name="Katrina Andry" userId="07fd8b3a-4b6f-4910-b22f-60be1239222b" providerId="ADAL" clId="{FA0B7C5F-AC09-7845-98A9-8A3B8EB490D2}" dt="2025-02-14T19:05:18.029" v="43" actId="403"/>
          <ac:spMkLst>
            <pc:docMk/>
            <pc:sldMk cId="0" sldId="269"/>
            <ac:spMk id="3" creationId="{00000000-0000-0000-0000-000000000000}"/>
          </ac:spMkLst>
        </pc:spChg>
        <pc:spChg chg="mod">
          <ac:chgData name="Katrina Andry" userId="07fd8b3a-4b6f-4910-b22f-60be1239222b" providerId="ADAL" clId="{FA0B7C5F-AC09-7845-98A9-8A3B8EB490D2}" dt="2025-02-14T19:05:24.901" v="45" actId="1076"/>
          <ac:spMkLst>
            <pc:docMk/>
            <pc:sldMk cId="0" sldId="269"/>
            <ac:spMk id="4" creationId="{00000000-0000-0000-0000-000000000000}"/>
          </ac:spMkLst>
        </pc:spChg>
      </pc:sldChg>
      <pc:sldChg chg="modSp mod">
        <pc:chgData name="Katrina Andry" userId="07fd8b3a-4b6f-4910-b22f-60be1239222b" providerId="ADAL" clId="{FA0B7C5F-AC09-7845-98A9-8A3B8EB490D2}" dt="2025-02-14T19:05:57.048" v="48" actId="403"/>
        <pc:sldMkLst>
          <pc:docMk/>
          <pc:sldMk cId="0" sldId="270"/>
        </pc:sldMkLst>
        <pc:spChg chg="mod">
          <ac:chgData name="Katrina Andry" userId="07fd8b3a-4b6f-4910-b22f-60be1239222b" providerId="ADAL" clId="{FA0B7C5F-AC09-7845-98A9-8A3B8EB490D2}" dt="2025-02-14T19:05:52.611" v="47" actId="14100"/>
          <ac:spMkLst>
            <pc:docMk/>
            <pc:sldMk cId="0" sldId="270"/>
            <ac:spMk id="3" creationId="{00000000-0000-0000-0000-000000000000}"/>
          </ac:spMkLst>
        </pc:spChg>
        <pc:spChg chg="mod">
          <ac:chgData name="Katrina Andry" userId="07fd8b3a-4b6f-4910-b22f-60be1239222b" providerId="ADAL" clId="{FA0B7C5F-AC09-7845-98A9-8A3B8EB490D2}" dt="2025-02-14T19:05:57.048" v="48" actId="403"/>
          <ac:spMkLst>
            <pc:docMk/>
            <pc:sldMk cId="0" sldId="270"/>
            <ac:spMk id="4" creationId="{00000000-0000-0000-0000-000000000000}"/>
          </ac:spMkLst>
        </pc:spChg>
      </pc:sldChg>
      <pc:sldChg chg="modSp mod">
        <pc:chgData name="Katrina Andry" userId="07fd8b3a-4b6f-4910-b22f-60be1239222b" providerId="ADAL" clId="{FA0B7C5F-AC09-7845-98A9-8A3B8EB490D2}" dt="2025-02-14T19:06:37.571" v="56" actId="1076"/>
        <pc:sldMkLst>
          <pc:docMk/>
          <pc:sldMk cId="0" sldId="271"/>
        </pc:sldMkLst>
        <pc:spChg chg="mod">
          <ac:chgData name="Katrina Andry" userId="07fd8b3a-4b6f-4910-b22f-60be1239222b" providerId="ADAL" clId="{FA0B7C5F-AC09-7845-98A9-8A3B8EB490D2}" dt="2025-02-14T19:06:18.232" v="53" actId="403"/>
          <ac:spMkLst>
            <pc:docMk/>
            <pc:sldMk cId="0" sldId="271"/>
            <ac:spMk id="3" creationId="{00000000-0000-0000-0000-000000000000}"/>
          </ac:spMkLst>
        </pc:spChg>
        <pc:spChg chg="mod">
          <ac:chgData name="Katrina Andry" userId="07fd8b3a-4b6f-4910-b22f-60be1239222b" providerId="ADAL" clId="{FA0B7C5F-AC09-7845-98A9-8A3B8EB490D2}" dt="2025-02-14T19:06:32.117" v="55" actId="1076"/>
          <ac:spMkLst>
            <pc:docMk/>
            <pc:sldMk cId="0" sldId="271"/>
            <ac:spMk id="4" creationId="{00000000-0000-0000-0000-000000000000}"/>
          </ac:spMkLst>
        </pc:spChg>
        <pc:picChg chg="mod">
          <ac:chgData name="Katrina Andry" userId="07fd8b3a-4b6f-4910-b22f-60be1239222b" providerId="ADAL" clId="{FA0B7C5F-AC09-7845-98A9-8A3B8EB490D2}" dt="2025-02-14T19:06:37.571" v="56" actId="1076"/>
          <ac:picMkLst>
            <pc:docMk/>
            <pc:sldMk cId="0" sldId="271"/>
            <ac:picMk id="5" creationId="{00000000-0000-0000-0000-000000000000}"/>
          </ac:picMkLst>
        </pc:picChg>
      </pc:sldChg>
      <pc:sldChg chg="modSp mod">
        <pc:chgData name="Katrina Andry" userId="07fd8b3a-4b6f-4910-b22f-60be1239222b" providerId="ADAL" clId="{FA0B7C5F-AC09-7845-98A9-8A3B8EB490D2}" dt="2025-02-14T19:06:57.697" v="58" actId="403"/>
        <pc:sldMkLst>
          <pc:docMk/>
          <pc:sldMk cId="0" sldId="272"/>
        </pc:sldMkLst>
        <pc:spChg chg="mod">
          <ac:chgData name="Katrina Andry" userId="07fd8b3a-4b6f-4910-b22f-60be1239222b" providerId="ADAL" clId="{FA0B7C5F-AC09-7845-98A9-8A3B8EB490D2}" dt="2025-02-14T19:06:53.096" v="57" actId="403"/>
          <ac:spMkLst>
            <pc:docMk/>
            <pc:sldMk cId="0" sldId="272"/>
            <ac:spMk id="3" creationId="{00000000-0000-0000-0000-000000000000}"/>
          </ac:spMkLst>
        </pc:spChg>
        <pc:spChg chg="mod">
          <ac:chgData name="Katrina Andry" userId="07fd8b3a-4b6f-4910-b22f-60be1239222b" providerId="ADAL" clId="{FA0B7C5F-AC09-7845-98A9-8A3B8EB490D2}" dt="2025-02-14T19:06:57.697" v="58" actId="403"/>
          <ac:spMkLst>
            <pc:docMk/>
            <pc:sldMk cId="0" sldId="272"/>
            <ac:spMk id="4" creationId="{00000000-0000-0000-0000-000000000000}"/>
          </ac:spMkLst>
        </pc:spChg>
      </pc:sldChg>
      <pc:sldChg chg="modSp mod">
        <pc:chgData name="Katrina Andry" userId="07fd8b3a-4b6f-4910-b22f-60be1239222b" providerId="ADAL" clId="{FA0B7C5F-AC09-7845-98A9-8A3B8EB490D2}" dt="2025-02-14T19:07:10.016" v="60" actId="403"/>
        <pc:sldMkLst>
          <pc:docMk/>
          <pc:sldMk cId="0" sldId="273"/>
        </pc:sldMkLst>
        <pc:spChg chg="mod">
          <ac:chgData name="Katrina Andry" userId="07fd8b3a-4b6f-4910-b22f-60be1239222b" providerId="ADAL" clId="{FA0B7C5F-AC09-7845-98A9-8A3B8EB490D2}" dt="2025-02-14T19:07:03.038" v="59" actId="403"/>
          <ac:spMkLst>
            <pc:docMk/>
            <pc:sldMk cId="0" sldId="273"/>
            <ac:spMk id="3" creationId="{00000000-0000-0000-0000-000000000000}"/>
          </ac:spMkLst>
        </pc:spChg>
        <pc:spChg chg="mod">
          <ac:chgData name="Katrina Andry" userId="07fd8b3a-4b6f-4910-b22f-60be1239222b" providerId="ADAL" clId="{FA0B7C5F-AC09-7845-98A9-8A3B8EB490D2}" dt="2025-02-14T19:07:10.016" v="60" actId="403"/>
          <ac:spMkLst>
            <pc:docMk/>
            <pc:sldMk cId="0" sldId="273"/>
            <ac:spMk id="4" creationId="{00000000-0000-0000-0000-000000000000}"/>
          </ac:spMkLst>
        </pc:spChg>
      </pc:sldChg>
      <pc:sldChg chg="modSp mod">
        <pc:chgData name="Katrina Andry" userId="07fd8b3a-4b6f-4910-b22f-60be1239222b" providerId="ADAL" clId="{FA0B7C5F-AC09-7845-98A9-8A3B8EB490D2}" dt="2025-02-14T19:07:21.275" v="62" actId="403"/>
        <pc:sldMkLst>
          <pc:docMk/>
          <pc:sldMk cId="0" sldId="274"/>
        </pc:sldMkLst>
        <pc:spChg chg="mod">
          <ac:chgData name="Katrina Andry" userId="07fd8b3a-4b6f-4910-b22f-60be1239222b" providerId="ADAL" clId="{FA0B7C5F-AC09-7845-98A9-8A3B8EB490D2}" dt="2025-02-14T19:07:17.189" v="61" actId="403"/>
          <ac:spMkLst>
            <pc:docMk/>
            <pc:sldMk cId="0" sldId="274"/>
            <ac:spMk id="3" creationId="{00000000-0000-0000-0000-000000000000}"/>
          </ac:spMkLst>
        </pc:spChg>
        <pc:spChg chg="mod">
          <ac:chgData name="Katrina Andry" userId="07fd8b3a-4b6f-4910-b22f-60be1239222b" providerId="ADAL" clId="{FA0B7C5F-AC09-7845-98A9-8A3B8EB490D2}" dt="2025-02-14T19:07:21.275" v="62" actId="403"/>
          <ac:spMkLst>
            <pc:docMk/>
            <pc:sldMk cId="0" sldId="274"/>
            <ac:spMk id="4" creationId="{00000000-0000-0000-0000-000000000000}"/>
          </ac:spMkLst>
        </pc:spChg>
      </pc:sldChg>
      <pc:sldChg chg="modSp mod">
        <pc:chgData name="Katrina Andry" userId="07fd8b3a-4b6f-4910-b22f-60be1239222b" providerId="ADAL" clId="{FA0B7C5F-AC09-7845-98A9-8A3B8EB490D2}" dt="2025-02-14T19:07:40.746" v="67" actId="1036"/>
        <pc:sldMkLst>
          <pc:docMk/>
          <pc:sldMk cId="0" sldId="275"/>
        </pc:sldMkLst>
        <pc:spChg chg="mod">
          <ac:chgData name="Katrina Andry" userId="07fd8b3a-4b6f-4910-b22f-60be1239222b" providerId="ADAL" clId="{FA0B7C5F-AC09-7845-98A9-8A3B8EB490D2}" dt="2025-02-14T19:07:29.173" v="63" actId="403"/>
          <ac:spMkLst>
            <pc:docMk/>
            <pc:sldMk cId="0" sldId="275"/>
            <ac:spMk id="3" creationId="{00000000-0000-0000-0000-000000000000}"/>
          </ac:spMkLst>
        </pc:spChg>
        <pc:spChg chg="mod">
          <ac:chgData name="Katrina Andry" userId="07fd8b3a-4b6f-4910-b22f-60be1239222b" providerId="ADAL" clId="{FA0B7C5F-AC09-7845-98A9-8A3B8EB490D2}" dt="2025-02-14T19:07:37.725" v="65" actId="403"/>
          <ac:spMkLst>
            <pc:docMk/>
            <pc:sldMk cId="0" sldId="275"/>
            <ac:spMk id="4" creationId="{00000000-0000-0000-0000-000000000000}"/>
          </ac:spMkLst>
        </pc:spChg>
        <pc:picChg chg="mod">
          <ac:chgData name="Katrina Andry" userId="07fd8b3a-4b6f-4910-b22f-60be1239222b" providerId="ADAL" clId="{FA0B7C5F-AC09-7845-98A9-8A3B8EB490D2}" dt="2025-02-14T19:07:40.746" v="67" actId="1036"/>
          <ac:picMkLst>
            <pc:docMk/>
            <pc:sldMk cId="0" sldId="275"/>
            <ac:picMk id="5" creationId="{00000000-0000-0000-0000-000000000000}"/>
          </ac:picMkLst>
        </pc:picChg>
      </pc:sldChg>
      <pc:sldChg chg="modSp mod">
        <pc:chgData name="Katrina Andry" userId="07fd8b3a-4b6f-4910-b22f-60be1239222b" providerId="ADAL" clId="{FA0B7C5F-AC09-7845-98A9-8A3B8EB490D2}" dt="2025-02-14T19:07:57.375" v="71" actId="403"/>
        <pc:sldMkLst>
          <pc:docMk/>
          <pc:sldMk cId="0" sldId="276"/>
        </pc:sldMkLst>
        <pc:spChg chg="mod">
          <ac:chgData name="Katrina Andry" userId="07fd8b3a-4b6f-4910-b22f-60be1239222b" providerId="ADAL" clId="{FA0B7C5F-AC09-7845-98A9-8A3B8EB490D2}" dt="2025-02-14T19:07:50.103" v="69" actId="14100"/>
          <ac:spMkLst>
            <pc:docMk/>
            <pc:sldMk cId="0" sldId="276"/>
            <ac:spMk id="3" creationId="{00000000-0000-0000-0000-000000000000}"/>
          </ac:spMkLst>
        </pc:spChg>
        <pc:spChg chg="mod">
          <ac:chgData name="Katrina Andry" userId="07fd8b3a-4b6f-4910-b22f-60be1239222b" providerId="ADAL" clId="{FA0B7C5F-AC09-7845-98A9-8A3B8EB490D2}" dt="2025-02-14T19:07:57.375" v="71" actId="403"/>
          <ac:spMkLst>
            <pc:docMk/>
            <pc:sldMk cId="0" sldId="276"/>
            <ac:spMk id="4" creationId="{00000000-0000-0000-0000-000000000000}"/>
          </ac:spMkLst>
        </pc:spChg>
      </pc:sldChg>
      <pc:sldChg chg="modSp mod">
        <pc:chgData name="Katrina Andry" userId="07fd8b3a-4b6f-4910-b22f-60be1239222b" providerId="ADAL" clId="{FA0B7C5F-AC09-7845-98A9-8A3B8EB490D2}" dt="2025-02-14T19:08:20.770" v="75" actId="403"/>
        <pc:sldMkLst>
          <pc:docMk/>
          <pc:sldMk cId="0" sldId="277"/>
        </pc:sldMkLst>
        <pc:spChg chg="mod">
          <ac:chgData name="Katrina Andry" userId="07fd8b3a-4b6f-4910-b22f-60be1239222b" providerId="ADAL" clId="{FA0B7C5F-AC09-7845-98A9-8A3B8EB490D2}" dt="2025-02-14T19:08:05.710" v="72" actId="403"/>
          <ac:spMkLst>
            <pc:docMk/>
            <pc:sldMk cId="0" sldId="277"/>
            <ac:spMk id="3" creationId="{00000000-0000-0000-0000-000000000000}"/>
          </ac:spMkLst>
        </pc:spChg>
        <pc:spChg chg="mod">
          <ac:chgData name="Katrina Andry" userId="07fd8b3a-4b6f-4910-b22f-60be1239222b" providerId="ADAL" clId="{FA0B7C5F-AC09-7845-98A9-8A3B8EB490D2}" dt="2025-02-14T19:08:20.770" v="75" actId="403"/>
          <ac:spMkLst>
            <pc:docMk/>
            <pc:sldMk cId="0" sldId="277"/>
            <ac:spMk id="4" creationId="{00000000-0000-0000-0000-000000000000}"/>
          </ac:spMkLst>
        </pc:spChg>
        <pc:spChg chg="mod">
          <ac:chgData name="Katrina Andry" userId="07fd8b3a-4b6f-4910-b22f-60be1239222b" providerId="ADAL" clId="{FA0B7C5F-AC09-7845-98A9-8A3B8EB490D2}" dt="2025-02-14T19:08:08.263" v="73" actId="403"/>
          <ac:spMkLst>
            <pc:docMk/>
            <pc:sldMk cId="0" sldId="277"/>
            <ac:spMk id="7" creationId="{00000000-0000-0000-0000-000000000000}"/>
          </ac:spMkLst>
        </pc:spChg>
      </pc:sldChg>
      <pc:sldChg chg="modSp mod">
        <pc:chgData name="Katrina Andry" userId="07fd8b3a-4b6f-4910-b22f-60be1239222b" providerId="ADAL" clId="{FA0B7C5F-AC09-7845-98A9-8A3B8EB490D2}" dt="2025-02-14T19:08:40.651" v="79" actId="1076"/>
        <pc:sldMkLst>
          <pc:docMk/>
          <pc:sldMk cId="0" sldId="279"/>
        </pc:sldMkLst>
        <pc:spChg chg="mod">
          <ac:chgData name="Katrina Andry" userId="07fd8b3a-4b6f-4910-b22f-60be1239222b" providerId="ADAL" clId="{FA0B7C5F-AC09-7845-98A9-8A3B8EB490D2}" dt="2025-02-14T19:08:29.685" v="76" actId="403"/>
          <ac:spMkLst>
            <pc:docMk/>
            <pc:sldMk cId="0" sldId="279"/>
            <ac:spMk id="3" creationId="{00000000-0000-0000-0000-000000000000}"/>
          </ac:spMkLst>
        </pc:spChg>
        <pc:spChg chg="mod">
          <ac:chgData name="Katrina Andry" userId="07fd8b3a-4b6f-4910-b22f-60be1239222b" providerId="ADAL" clId="{FA0B7C5F-AC09-7845-98A9-8A3B8EB490D2}" dt="2025-02-14T19:08:38.951" v="78" actId="1076"/>
          <ac:spMkLst>
            <pc:docMk/>
            <pc:sldMk cId="0" sldId="279"/>
            <ac:spMk id="4" creationId="{00000000-0000-0000-0000-000000000000}"/>
          </ac:spMkLst>
        </pc:spChg>
        <pc:picChg chg="mod">
          <ac:chgData name="Katrina Andry" userId="07fd8b3a-4b6f-4910-b22f-60be1239222b" providerId="ADAL" clId="{FA0B7C5F-AC09-7845-98A9-8A3B8EB490D2}" dt="2025-02-14T19:08:40.651" v="79" actId="1076"/>
          <ac:picMkLst>
            <pc:docMk/>
            <pc:sldMk cId="0" sldId="279"/>
            <ac:picMk id="5" creationId="{00000000-0000-0000-0000-000000000000}"/>
          </ac:picMkLst>
        </pc:picChg>
      </pc:sldChg>
      <pc:sldChg chg="modSp mod">
        <pc:chgData name="Katrina Andry" userId="07fd8b3a-4b6f-4910-b22f-60be1239222b" providerId="ADAL" clId="{FA0B7C5F-AC09-7845-98A9-8A3B8EB490D2}" dt="2025-02-14T19:08:54.748" v="85" actId="1035"/>
        <pc:sldMkLst>
          <pc:docMk/>
          <pc:sldMk cId="0" sldId="280"/>
        </pc:sldMkLst>
        <pc:spChg chg="mod">
          <ac:chgData name="Katrina Andry" userId="07fd8b3a-4b6f-4910-b22f-60be1239222b" providerId="ADAL" clId="{FA0B7C5F-AC09-7845-98A9-8A3B8EB490D2}" dt="2025-02-14T19:08:45.177" v="80" actId="403"/>
          <ac:spMkLst>
            <pc:docMk/>
            <pc:sldMk cId="0" sldId="280"/>
            <ac:spMk id="3" creationId="{00000000-0000-0000-0000-000000000000}"/>
          </ac:spMkLst>
        </pc:spChg>
        <pc:spChg chg="mod">
          <ac:chgData name="Katrina Andry" userId="07fd8b3a-4b6f-4910-b22f-60be1239222b" providerId="ADAL" clId="{FA0B7C5F-AC09-7845-98A9-8A3B8EB490D2}" dt="2025-02-14T19:08:50.752" v="82" actId="1076"/>
          <ac:spMkLst>
            <pc:docMk/>
            <pc:sldMk cId="0" sldId="280"/>
            <ac:spMk id="4" creationId="{00000000-0000-0000-0000-000000000000}"/>
          </ac:spMkLst>
        </pc:spChg>
        <pc:picChg chg="mod">
          <ac:chgData name="Katrina Andry" userId="07fd8b3a-4b6f-4910-b22f-60be1239222b" providerId="ADAL" clId="{FA0B7C5F-AC09-7845-98A9-8A3B8EB490D2}" dt="2025-02-14T19:08:54.748" v="85" actId="1035"/>
          <ac:picMkLst>
            <pc:docMk/>
            <pc:sldMk cId="0" sldId="280"/>
            <ac:picMk id="5" creationId="{00000000-0000-0000-0000-000000000000}"/>
          </ac:picMkLst>
        </pc:picChg>
      </pc:sldChg>
      <pc:sldChg chg="modSp mod">
        <pc:chgData name="Katrina Andry" userId="07fd8b3a-4b6f-4910-b22f-60be1239222b" providerId="ADAL" clId="{FA0B7C5F-AC09-7845-98A9-8A3B8EB490D2}" dt="2025-02-14T19:09:09.312" v="89" actId="1036"/>
        <pc:sldMkLst>
          <pc:docMk/>
          <pc:sldMk cId="0" sldId="281"/>
        </pc:sldMkLst>
        <pc:spChg chg="mod">
          <ac:chgData name="Katrina Andry" userId="07fd8b3a-4b6f-4910-b22f-60be1239222b" providerId="ADAL" clId="{FA0B7C5F-AC09-7845-98A9-8A3B8EB490D2}" dt="2025-02-14T19:09:00.059" v="86" actId="403"/>
          <ac:spMkLst>
            <pc:docMk/>
            <pc:sldMk cId="0" sldId="281"/>
            <ac:spMk id="3" creationId="{00000000-0000-0000-0000-000000000000}"/>
          </ac:spMkLst>
        </pc:spChg>
        <pc:spChg chg="mod">
          <ac:chgData name="Katrina Andry" userId="07fd8b3a-4b6f-4910-b22f-60be1239222b" providerId="ADAL" clId="{FA0B7C5F-AC09-7845-98A9-8A3B8EB490D2}" dt="2025-02-14T19:09:07.862" v="88" actId="1076"/>
          <ac:spMkLst>
            <pc:docMk/>
            <pc:sldMk cId="0" sldId="281"/>
            <ac:spMk id="4" creationId="{00000000-0000-0000-0000-000000000000}"/>
          </ac:spMkLst>
        </pc:spChg>
        <pc:picChg chg="mod">
          <ac:chgData name="Katrina Andry" userId="07fd8b3a-4b6f-4910-b22f-60be1239222b" providerId="ADAL" clId="{FA0B7C5F-AC09-7845-98A9-8A3B8EB490D2}" dt="2025-02-14T19:09:09.312" v="89" actId="1036"/>
          <ac:picMkLst>
            <pc:docMk/>
            <pc:sldMk cId="0" sldId="281"/>
            <ac:picMk id="5" creationId="{00000000-0000-0000-0000-000000000000}"/>
          </ac:picMkLst>
        </pc:picChg>
      </pc:sldChg>
      <pc:sldChg chg="modSp mod">
        <pc:chgData name="Katrina Andry" userId="07fd8b3a-4b6f-4910-b22f-60be1239222b" providerId="ADAL" clId="{FA0B7C5F-AC09-7845-98A9-8A3B8EB490D2}" dt="2025-02-14T19:09:22.984" v="94" actId="1036"/>
        <pc:sldMkLst>
          <pc:docMk/>
          <pc:sldMk cId="0" sldId="282"/>
        </pc:sldMkLst>
        <pc:spChg chg="mod">
          <ac:chgData name="Katrina Andry" userId="07fd8b3a-4b6f-4910-b22f-60be1239222b" providerId="ADAL" clId="{FA0B7C5F-AC09-7845-98A9-8A3B8EB490D2}" dt="2025-02-14T19:09:13.751" v="90" actId="403"/>
          <ac:spMkLst>
            <pc:docMk/>
            <pc:sldMk cId="0" sldId="282"/>
            <ac:spMk id="3" creationId="{00000000-0000-0000-0000-000000000000}"/>
          </ac:spMkLst>
        </pc:spChg>
        <pc:spChg chg="mod">
          <ac:chgData name="Katrina Andry" userId="07fd8b3a-4b6f-4910-b22f-60be1239222b" providerId="ADAL" clId="{FA0B7C5F-AC09-7845-98A9-8A3B8EB490D2}" dt="2025-02-14T19:09:20.588" v="92" actId="1076"/>
          <ac:spMkLst>
            <pc:docMk/>
            <pc:sldMk cId="0" sldId="282"/>
            <ac:spMk id="4" creationId="{00000000-0000-0000-0000-000000000000}"/>
          </ac:spMkLst>
        </pc:spChg>
        <pc:picChg chg="mod">
          <ac:chgData name="Katrina Andry" userId="07fd8b3a-4b6f-4910-b22f-60be1239222b" providerId="ADAL" clId="{FA0B7C5F-AC09-7845-98A9-8A3B8EB490D2}" dt="2025-02-14T19:09:22.984" v="94" actId="1036"/>
          <ac:picMkLst>
            <pc:docMk/>
            <pc:sldMk cId="0" sldId="282"/>
            <ac:picMk id="5" creationId="{00000000-0000-0000-0000-000000000000}"/>
          </ac:picMkLst>
        </pc:picChg>
      </pc:sldChg>
      <pc:sldChg chg="modSp mod">
        <pc:chgData name="Katrina Andry" userId="07fd8b3a-4b6f-4910-b22f-60be1239222b" providerId="ADAL" clId="{FA0B7C5F-AC09-7845-98A9-8A3B8EB490D2}" dt="2025-02-14T19:09:34.124" v="97" actId="1076"/>
        <pc:sldMkLst>
          <pc:docMk/>
          <pc:sldMk cId="0" sldId="283"/>
        </pc:sldMkLst>
        <pc:spChg chg="mod">
          <ac:chgData name="Katrina Andry" userId="07fd8b3a-4b6f-4910-b22f-60be1239222b" providerId="ADAL" clId="{FA0B7C5F-AC09-7845-98A9-8A3B8EB490D2}" dt="2025-02-14T19:09:28.331" v="95" actId="403"/>
          <ac:spMkLst>
            <pc:docMk/>
            <pc:sldMk cId="0" sldId="283"/>
            <ac:spMk id="3" creationId="{00000000-0000-0000-0000-000000000000}"/>
          </ac:spMkLst>
        </pc:spChg>
        <pc:spChg chg="mod">
          <ac:chgData name="Katrina Andry" userId="07fd8b3a-4b6f-4910-b22f-60be1239222b" providerId="ADAL" clId="{FA0B7C5F-AC09-7845-98A9-8A3B8EB490D2}" dt="2025-02-14T19:09:34.124" v="97" actId="1076"/>
          <ac:spMkLst>
            <pc:docMk/>
            <pc:sldMk cId="0" sldId="283"/>
            <ac:spMk id="4" creationId="{00000000-0000-0000-0000-000000000000}"/>
          </ac:spMkLst>
        </pc:spChg>
      </pc:sldChg>
      <pc:sldChg chg="modSp mod">
        <pc:chgData name="Katrina Andry" userId="07fd8b3a-4b6f-4910-b22f-60be1239222b" providerId="ADAL" clId="{FA0B7C5F-AC09-7845-98A9-8A3B8EB490D2}" dt="2025-02-14T19:09:49.395" v="100" actId="403"/>
        <pc:sldMkLst>
          <pc:docMk/>
          <pc:sldMk cId="0" sldId="284"/>
        </pc:sldMkLst>
        <pc:spChg chg="mod">
          <ac:chgData name="Katrina Andry" userId="07fd8b3a-4b6f-4910-b22f-60be1239222b" providerId="ADAL" clId="{FA0B7C5F-AC09-7845-98A9-8A3B8EB490D2}" dt="2025-02-14T19:09:46.024" v="99" actId="14100"/>
          <ac:spMkLst>
            <pc:docMk/>
            <pc:sldMk cId="0" sldId="284"/>
            <ac:spMk id="3" creationId="{00000000-0000-0000-0000-000000000000}"/>
          </ac:spMkLst>
        </pc:spChg>
        <pc:spChg chg="mod">
          <ac:chgData name="Katrina Andry" userId="07fd8b3a-4b6f-4910-b22f-60be1239222b" providerId="ADAL" clId="{FA0B7C5F-AC09-7845-98A9-8A3B8EB490D2}" dt="2025-02-14T19:09:49.395" v="100" actId="403"/>
          <ac:spMkLst>
            <pc:docMk/>
            <pc:sldMk cId="0" sldId="284"/>
            <ac:spMk id="4" creationId="{00000000-0000-0000-0000-000000000000}"/>
          </ac:spMkLst>
        </pc:spChg>
      </pc:sldChg>
      <pc:sldChg chg="modSp mod">
        <pc:chgData name="Katrina Andry" userId="07fd8b3a-4b6f-4910-b22f-60be1239222b" providerId="ADAL" clId="{FA0B7C5F-AC09-7845-98A9-8A3B8EB490D2}" dt="2025-02-14T19:09:58.412" v="102" actId="403"/>
        <pc:sldMkLst>
          <pc:docMk/>
          <pc:sldMk cId="0" sldId="285"/>
        </pc:sldMkLst>
        <pc:spChg chg="mod">
          <ac:chgData name="Katrina Andry" userId="07fd8b3a-4b6f-4910-b22f-60be1239222b" providerId="ADAL" clId="{FA0B7C5F-AC09-7845-98A9-8A3B8EB490D2}" dt="2025-02-14T19:09:54.917" v="101" actId="403"/>
          <ac:spMkLst>
            <pc:docMk/>
            <pc:sldMk cId="0" sldId="285"/>
            <ac:spMk id="3" creationId="{00000000-0000-0000-0000-000000000000}"/>
          </ac:spMkLst>
        </pc:spChg>
        <pc:spChg chg="mod">
          <ac:chgData name="Katrina Andry" userId="07fd8b3a-4b6f-4910-b22f-60be1239222b" providerId="ADAL" clId="{FA0B7C5F-AC09-7845-98A9-8A3B8EB490D2}" dt="2025-02-14T19:09:58.412" v="102" actId="403"/>
          <ac:spMkLst>
            <pc:docMk/>
            <pc:sldMk cId="0" sldId="285"/>
            <ac:spMk id="4" creationId="{00000000-0000-0000-0000-000000000000}"/>
          </ac:spMkLst>
        </pc:spChg>
      </pc:sldChg>
      <pc:sldChg chg="modSp mod">
        <pc:chgData name="Katrina Andry" userId="07fd8b3a-4b6f-4910-b22f-60be1239222b" providerId="ADAL" clId="{FA0B7C5F-AC09-7845-98A9-8A3B8EB490D2}" dt="2025-02-17T15:09:44.038" v="114" actId="1076"/>
        <pc:sldMkLst>
          <pc:docMk/>
          <pc:sldMk cId="2985863786" sldId="287"/>
        </pc:sldMkLst>
        <pc:picChg chg="mod">
          <ac:chgData name="Katrina Andry" userId="07fd8b3a-4b6f-4910-b22f-60be1239222b" providerId="ADAL" clId="{FA0B7C5F-AC09-7845-98A9-8A3B8EB490D2}" dt="2025-02-17T15:09:44.038" v="114" actId="1076"/>
          <ac:picMkLst>
            <pc:docMk/>
            <pc:sldMk cId="2985863786" sldId="287"/>
            <ac:picMk id="3" creationId="{47A9F8F7-E611-2EB5-7F34-CB9B03F3F282}"/>
          </ac:picMkLst>
        </pc:picChg>
      </pc:sldChg>
    </pc:docChg>
  </pc:docChgLst>
  <pc:docChgLst>
    <pc:chgData name="Allison Plyer" userId="S::allisonp@datacenterresearch.org::3a8b4d8e-c61b-4a7e-b2fe-ce0e642f5fee" providerId="AD" clId="Web-{014A4A85-A0CF-2ABB-96F8-8CBC85EF679F}"/>
    <pc:docChg chg="modSld">
      <pc:chgData name="Allison Plyer" userId="S::allisonp@datacenterresearch.org::3a8b4d8e-c61b-4a7e-b2fe-ce0e642f5fee" providerId="AD" clId="Web-{014A4A85-A0CF-2ABB-96F8-8CBC85EF679F}" dt="2025-02-14T18:43:07.871" v="2" actId="20577"/>
      <pc:docMkLst>
        <pc:docMk/>
      </pc:docMkLst>
      <pc:sldChg chg="modSp">
        <pc:chgData name="Allison Plyer" userId="S::allisonp@datacenterresearch.org::3a8b4d8e-c61b-4a7e-b2fe-ce0e642f5fee" providerId="AD" clId="Web-{014A4A85-A0CF-2ABB-96F8-8CBC85EF679F}" dt="2025-02-14T18:43:07.871" v="2" actId="20577"/>
        <pc:sldMkLst>
          <pc:docMk/>
          <pc:sldMk cId="0" sldId="272"/>
        </pc:sldMkLst>
        <pc:spChg chg="mod">
          <ac:chgData name="Allison Plyer" userId="S::allisonp@datacenterresearch.org::3a8b4d8e-c61b-4a7e-b2fe-ce0e642f5fee" providerId="AD" clId="Web-{014A4A85-A0CF-2ABB-96F8-8CBC85EF679F}" dt="2025-02-14T18:43:07.871" v="2" actId="20577"/>
          <ac:spMkLst>
            <pc:docMk/>
            <pc:sldMk cId="0" sldId="272"/>
            <ac:spMk id="2" creationId="{00000000-0000-0000-0000-000000000000}"/>
          </ac:spMkLst>
        </pc:spChg>
      </pc:sldChg>
    </pc:docChg>
  </pc:docChgLst>
  <pc:docChgLst>
    <pc:chgData name="Anissa Hyde" userId="S::anissah@datacenterresearch.org::89a450f7-8190-4109-ab14-057f5a5c2ca6" providerId="AD" clId="Web-{0E2364D1-975E-781E-C1CF-48EB6D93F7DA}"/>
    <pc:docChg chg="modSld">
      <pc:chgData name="Anissa Hyde" userId="S::anissah@datacenterresearch.org::89a450f7-8190-4109-ab14-057f5a5c2ca6" providerId="AD" clId="Web-{0E2364D1-975E-781E-C1CF-48EB6D93F7DA}" dt="2025-02-17T17:12:39.452" v="31" actId="20577"/>
      <pc:docMkLst>
        <pc:docMk/>
      </pc:docMkLst>
      <pc:sldChg chg="modSp">
        <pc:chgData name="Anissa Hyde" userId="S::anissah@datacenterresearch.org::89a450f7-8190-4109-ab14-057f5a5c2ca6" providerId="AD" clId="Web-{0E2364D1-975E-781E-C1CF-48EB6D93F7DA}" dt="2025-02-17T17:11:07.730" v="11" actId="20577"/>
        <pc:sldMkLst>
          <pc:docMk/>
          <pc:sldMk cId="0" sldId="261"/>
        </pc:sldMkLst>
        <pc:spChg chg="mod">
          <ac:chgData name="Anissa Hyde" userId="S::anissah@datacenterresearch.org::89a450f7-8190-4109-ab14-057f5a5c2ca6" providerId="AD" clId="Web-{0E2364D1-975E-781E-C1CF-48EB6D93F7DA}" dt="2025-02-17T17:11:07.730" v="11" actId="20577"/>
          <ac:spMkLst>
            <pc:docMk/>
            <pc:sldMk cId="0" sldId="261"/>
            <ac:spMk id="4" creationId="{00000000-0000-0000-0000-000000000000}"/>
          </ac:spMkLst>
        </pc:spChg>
      </pc:sldChg>
      <pc:sldChg chg="modSp">
        <pc:chgData name="Anissa Hyde" userId="S::anissah@datacenterresearch.org::89a450f7-8190-4109-ab14-057f5a5c2ca6" providerId="AD" clId="Web-{0E2364D1-975E-781E-C1CF-48EB6D93F7DA}" dt="2025-02-17T17:11:01.261" v="7" actId="1076"/>
        <pc:sldMkLst>
          <pc:docMk/>
          <pc:sldMk cId="0" sldId="263"/>
        </pc:sldMkLst>
        <pc:picChg chg="mod">
          <ac:chgData name="Anissa Hyde" userId="S::anissah@datacenterresearch.org::89a450f7-8190-4109-ab14-057f5a5c2ca6" providerId="AD" clId="Web-{0E2364D1-975E-781E-C1CF-48EB6D93F7DA}" dt="2025-02-17T17:11:01.261" v="7" actId="1076"/>
          <ac:picMkLst>
            <pc:docMk/>
            <pc:sldMk cId="0" sldId="263"/>
            <ac:picMk id="5" creationId="{00000000-0000-0000-0000-000000000000}"/>
          </ac:picMkLst>
        </pc:picChg>
      </pc:sldChg>
      <pc:sldChg chg="modSp">
        <pc:chgData name="Anissa Hyde" userId="S::anissah@datacenterresearch.org::89a450f7-8190-4109-ab14-057f5a5c2ca6" providerId="AD" clId="Web-{0E2364D1-975E-781E-C1CF-48EB6D93F7DA}" dt="2025-02-17T17:12:39.452" v="31" actId="20577"/>
        <pc:sldMkLst>
          <pc:docMk/>
          <pc:sldMk cId="0" sldId="274"/>
        </pc:sldMkLst>
        <pc:spChg chg="mod">
          <ac:chgData name="Anissa Hyde" userId="S::anissah@datacenterresearch.org::89a450f7-8190-4109-ab14-057f5a5c2ca6" providerId="AD" clId="Web-{0E2364D1-975E-781E-C1CF-48EB6D93F7DA}" dt="2025-02-17T17:12:39.452" v="31" actId="20577"/>
          <ac:spMkLst>
            <pc:docMk/>
            <pc:sldMk cId="0" sldId="274"/>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5552E364-B8DD-3B47-B92C-7E5C4A094479}" type="datetimeFigureOut">
              <a:rPr lang="en-US" smtClean="0"/>
              <a:t>2/17/2025</a:t>
            </a:fld>
            <a:endParaRPr lang="en-US"/>
          </a:p>
        </p:txBody>
      </p:sp>
      <p:sp>
        <p:nvSpPr>
          <p:cNvPr id="4" name="Slide Image Placeholder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A0DBEBF6-4FA9-3947-94F2-4AB5F07A1198}" type="slidenum">
              <a:rPr lang="en-US" smtClean="0"/>
              <a:t>‹#›</a:t>
            </a:fld>
            <a:endParaRPr lang="en-US"/>
          </a:p>
        </p:txBody>
      </p:sp>
    </p:spTree>
    <p:extLst>
      <p:ext uri="{BB962C8B-B14F-4D97-AF65-F5344CB8AC3E}">
        <p14:creationId xmlns:p14="http://schemas.microsoft.com/office/powerpoint/2010/main" val="97541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DBEBF6-4FA9-3947-94F2-4AB5F07A1198}" type="slidenum">
              <a:rPr lang="en-US" smtClean="0"/>
              <a:t>3</a:t>
            </a:fld>
            <a:endParaRPr lang="en-US"/>
          </a:p>
        </p:txBody>
      </p:sp>
    </p:spTree>
    <p:extLst>
      <p:ext uri="{BB962C8B-B14F-4D97-AF65-F5344CB8AC3E}">
        <p14:creationId xmlns:p14="http://schemas.microsoft.com/office/powerpoint/2010/main" val="391974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3004800" cy="7213600"/>
          </a:xfrm>
          <a:prstGeom prst="rect">
            <a:avLst/>
          </a:prstGeom>
        </p:spPr>
      </p:pic>
      <p:sp>
        <p:nvSpPr>
          <p:cNvPr id="17" name="bg object 17"/>
          <p:cNvSpPr/>
          <p:nvPr/>
        </p:nvSpPr>
        <p:spPr>
          <a:xfrm>
            <a:off x="508006" y="508000"/>
            <a:ext cx="626745" cy="626745"/>
          </a:xfrm>
          <a:custGeom>
            <a:avLst/>
            <a:gdLst/>
            <a:ahLst/>
            <a:cxnLst/>
            <a:rect l="l" t="t" r="r" b="b"/>
            <a:pathLst>
              <a:path w="626744" h="626744">
                <a:moveTo>
                  <a:pt x="626465" y="0"/>
                </a:moveTo>
                <a:lnTo>
                  <a:pt x="0" y="0"/>
                </a:lnTo>
                <a:lnTo>
                  <a:pt x="0" y="626465"/>
                </a:lnTo>
              </a:path>
            </a:pathLst>
          </a:custGeom>
          <a:ln w="101600">
            <a:solidFill>
              <a:srgbClr val="F1C62B"/>
            </a:solidFill>
          </a:ln>
        </p:spPr>
        <p:txBody>
          <a:bodyPr wrap="square" lIns="0" tIns="0" rIns="0" bIns="0" rtlCol="0"/>
          <a:lstStyle/>
          <a:p>
            <a:endParaRPr/>
          </a:p>
        </p:txBody>
      </p:sp>
      <p:sp>
        <p:nvSpPr>
          <p:cNvPr id="18" name="bg object 18"/>
          <p:cNvSpPr/>
          <p:nvPr/>
        </p:nvSpPr>
        <p:spPr>
          <a:xfrm>
            <a:off x="1324991" y="1016583"/>
            <a:ext cx="617855" cy="773430"/>
          </a:xfrm>
          <a:custGeom>
            <a:avLst/>
            <a:gdLst/>
            <a:ahLst/>
            <a:cxnLst/>
            <a:rect l="l" t="t" r="r" b="b"/>
            <a:pathLst>
              <a:path w="617855" h="773430">
                <a:moveTo>
                  <a:pt x="1524" y="294944"/>
                </a:moveTo>
                <a:lnTo>
                  <a:pt x="101" y="294957"/>
                </a:lnTo>
                <a:lnTo>
                  <a:pt x="0" y="295605"/>
                </a:lnTo>
                <a:lnTo>
                  <a:pt x="12" y="296176"/>
                </a:lnTo>
                <a:lnTo>
                  <a:pt x="1155" y="295414"/>
                </a:lnTo>
                <a:lnTo>
                  <a:pt x="1524" y="294944"/>
                </a:lnTo>
                <a:close/>
              </a:path>
              <a:path w="617855" h="773430">
                <a:moveTo>
                  <a:pt x="52692" y="136144"/>
                </a:moveTo>
                <a:lnTo>
                  <a:pt x="52527" y="137121"/>
                </a:lnTo>
                <a:lnTo>
                  <a:pt x="51625" y="138061"/>
                </a:lnTo>
                <a:lnTo>
                  <a:pt x="51155" y="138696"/>
                </a:lnTo>
                <a:lnTo>
                  <a:pt x="52565" y="137147"/>
                </a:lnTo>
                <a:lnTo>
                  <a:pt x="52692" y="136144"/>
                </a:lnTo>
                <a:close/>
              </a:path>
              <a:path w="617855" h="773430">
                <a:moveTo>
                  <a:pt x="52920" y="134340"/>
                </a:moveTo>
                <a:lnTo>
                  <a:pt x="52692" y="136131"/>
                </a:lnTo>
                <a:lnTo>
                  <a:pt x="52781" y="135597"/>
                </a:lnTo>
                <a:lnTo>
                  <a:pt x="52920" y="134340"/>
                </a:lnTo>
                <a:close/>
              </a:path>
              <a:path w="617855" h="773430">
                <a:moveTo>
                  <a:pt x="89611" y="660361"/>
                </a:moveTo>
                <a:lnTo>
                  <a:pt x="85331" y="661962"/>
                </a:lnTo>
                <a:lnTo>
                  <a:pt x="82003" y="663841"/>
                </a:lnTo>
                <a:lnTo>
                  <a:pt x="80543" y="667181"/>
                </a:lnTo>
                <a:lnTo>
                  <a:pt x="85471" y="667981"/>
                </a:lnTo>
                <a:lnTo>
                  <a:pt x="87922" y="666711"/>
                </a:lnTo>
                <a:lnTo>
                  <a:pt x="89611" y="660361"/>
                </a:lnTo>
                <a:close/>
              </a:path>
              <a:path w="617855" h="773430">
                <a:moveTo>
                  <a:pt x="114287" y="703707"/>
                </a:moveTo>
                <a:lnTo>
                  <a:pt x="114261" y="702805"/>
                </a:lnTo>
                <a:lnTo>
                  <a:pt x="112737" y="703427"/>
                </a:lnTo>
                <a:lnTo>
                  <a:pt x="114287" y="703707"/>
                </a:lnTo>
                <a:close/>
              </a:path>
              <a:path w="617855" h="773430">
                <a:moveTo>
                  <a:pt x="121678" y="731227"/>
                </a:moveTo>
                <a:lnTo>
                  <a:pt x="119938" y="722236"/>
                </a:lnTo>
                <a:lnTo>
                  <a:pt x="118402" y="722274"/>
                </a:lnTo>
                <a:lnTo>
                  <a:pt x="118452" y="724674"/>
                </a:lnTo>
                <a:lnTo>
                  <a:pt x="115087" y="725360"/>
                </a:lnTo>
                <a:lnTo>
                  <a:pt x="115125" y="727163"/>
                </a:lnTo>
                <a:lnTo>
                  <a:pt x="114211" y="727176"/>
                </a:lnTo>
                <a:lnTo>
                  <a:pt x="112941" y="725995"/>
                </a:lnTo>
                <a:lnTo>
                  <a:pt x="114401" y="722668"/>
                </a:lnTo>
                <a:lnTo>
                  <a:pt x="117132" y="721093"/>
                </a:lnTo>
                <a:lnTo>
                  <a:pt x="112471" y="718489"/>
                </a:lnTo>
                <a:lnTo>
                  <a:pt x="109702" y="718870"/>
                </a:lnTo>
                <a:lnTo>
                  <a:pt x="108534" y="721004"/>
                </a:lnTo>
                <a:lnTo>
                  <a:pt x="106972" y="719531"/>
                </a:lnTo>
                <a:lnTo>
                  <a:pt x="107543" y="717702"/>
                </a:lnTo>
                <a:lnTo>
                  <a:pt x="105029" y="716254"/>
                </a:lnTo>
                <a:lnTo>
                  <a:pt x="106489" y="712609"/>
                </a:lnTo>
                <a:lnTo>
                  <a:pt x="105524" y="710539"/>
                </a:lnTo>
                <a:lnTo>
                  <a:pt x="108013" y="712279"/>
                </a:lnTo>
                <a:lnTo>
                  <a:pt x="107467" y="714400"/>
                </a:lnTo>
                <a:lnTo>
                  <a:pt x="109651" y="716749"/>
                </a:lnTo>
                <a:lnTo>
                  <a:pt x="113347" y="716965"/>
                </a:lnTo>
                <a:lnTo>
                  <a:pt x="114947" y="705802"/>
                </a:lnTo>
                <a:lnTo>
                  <a:pt x="112763" y="704354"/>
                </a:lnTo>
                <a:lnTo>
                  <a:pt x="108813" y="706539"/>
                </a:lnTo>
                <a:lnTo>
                  <a:pt x="108280" y="710158"/>
                </a:lnTo>
                <a:lnTo>
                  <a:pt x="105752" y="706920"/>
                </a:lnTo>
                <a:lnTo>
                  <a:pt x="103886" y="706361"/>
                </a:lnTo>
                <a:lnTo>
                  <a:pt x="98437" y="697166"/>
                </a:lnTo>
                <a:lnTo>
                  <a:pt x="99568" y="692315"/>
                </a:lnTo>
                <a:lnTo>
                  <a:pt x="91059" y="696125"/>
                </a:lnTo>
                <a:lnTo>
                  <a:pt x="89369" y="703402"/>
                </a:lnTo>
                <a:lnTo>
                  <a:pt x="86360" y="705878"/>
                </a:lnTo>
                <a:lnTo>
                  <a:pt x="85204" y="708609"/>
                </a:lnTo>
                <a:lnTo>
                  <a:pt x="81838" y="709891"/>
                </a:lnTo>
                <a:lnTo>
                  <a:pt x="76288" y="708812"/>
                </a:lnTo>
                <a:lnTo>
                  <a:pt x="74066" y="705866"/>
                </a:lnTo>
                <a:lnTo>
                  <a:pt x="74320" y="703160"/>
                </a:lnTo>
                <a:lnTo>
                  <a:pt x="72466" y="703199"/>
                </a:lnTo>
                <a:lnTo>
                  <a:pt x="72872" y="707097"/>
                </a:lnTo>
                <a:lnTo>
                  <a:pt x="84861" y="720356"/>
                </a:lnTo>
                <a:lnTo>
                  <a:pt x="90182" y="724750"/>
                </a:lnTo>
                <a:lnTo>
                  <a:pt x="104127" y="729538"/>
                </a:lnTo>
                <a:lnTo>
                  <a:pt x="121678" y="731227"/>
                </a:lnTo>
                <a:close/>
              </a:path>
              <a:path w="617855" h="773430">
                <a:moveTo>
                  <a:pt x="123952" y="812"/>
                </a:moveTo>
                <a:lnTo>
                  <a:pt x="122504" y="0"/>
                </a:lnTo>
                <a:lnTo>
                  <a:pt x="122669" y="393"/>
                </a:lnTo>
                <a:lnTo>
                  <a:pt x="123393" y="558"/>
                </a:lnTo>
                <a:lnTo>
                  <a:pt x="123952" y="812"/>
                </a:lnTo>
                <a:close/>
              </a:path>
              <a:path w="617855" h="773430">
                <a:moveTo>
                  <a:pt x="127469" y="2806"/>
                </a:moveTo>
                <a:lnTo>
                  <a:pt x="126492" y="1993"/>
                </a:lnTo>
                <a:lnTo>
                  <a:pt x="123939" y="825"/>
                </a:lnTo>
                <a:lnTo>
                  <a:pt x="127469" y="2806"/>
                </a:lnTo>
                <a:close/>
              </a:path>
              <a:path w="617855" h="773430">
                <a:moveTo>
                  <a:pt x="138061" y="708545"/>
                </a:moveTo>
                <a:lnTo>
                  <a:pt x="136423" y="704367"/>
                </a:lnTo>
                <a:lnTo>
                  <a:pt x="134886" y="704100"/>
                </a:lnTo>
                <a:lnTo>
                  <a:pt x="131762" y="702068"/>
                </a:lnTo>
                <a:lnTo>
                  <a:pt x="134302" y="705624"/>
                </a:lnTo>
                <a:lnTo>
                  <a:pt x="131876" y="706577"/>
                </a:lnTo>
                <a:lnTo>
                  <a:pt x="135610" y="709815"/>
                </a:lnTo>
                <a:lnTo>
                  <a:pt x="138061" y="708545"/>
                </a:lnTo>
                <a:close/>
              </a:path>
              <a:path w="617855" h="773430">
                <a:moveTo>
                  <a:pt x="144487" y="734275"/>
                </a:moveTo>
                <a:lnTo>
                  <a:pt x="143776" y="730389"/>
                </a:lnTo>
                <a:lnTo>
                  <a:pt x="143243" y="733120"/>
                </a:lnTo>
                <a:lnTo>
                  <a:pt x="144487" y="734275"/>
                </a:lnTo>
                <a:close/>
              </a:path>
              <a:path w="617855" h="773430">
                <a:moveTo>
                  <a:pt x="145199" y="738771"/>
                </a:moveTo>
                <a:lnTo>
                  <a:pt x="142100" y="737336"/>
                </a:lnTo>
                <a:lnTo>
                  <a:pt x="143687" y="739724"/>
                </a:lnTo>
                <a:lnTo>
                  <a:pt x="145199" y="738771"/>
                </a:lnTo>
                <a:close/>
              </a:path>
              <a:path w="617855" h="773430">
                <a:moveTo>
                  <a:pt x="148882" y="738098"/>
                </a:moveTo>
                <a:lnTo>
                  <a:pt x="147294" y="735711"/>
                </a:lnTo>
                <a:lnTo>
                  <a:pt x="147256" y="734212"/>
                </a:lnTo>
                <a:lnTo>
                  <a:pt x="146037" y="735164"/>
                </a:lnTo>
                <a:lnTo>
                  <a:pt x="147066" y="739940"/>
                </a:lnTo>
                <a:lnTo>
                  <a:pt x="148882" y="738098"/>
                </a:lnTo>
                <a:close/>
              </a:path>
              <a:path w="617855" h="773430">
                <a:moveTo>
                  <a:pt x="165074" y="721448"/>
                </a:moveTo>
                <a:lnTo>
                  <a:pt x="163449" y="717270"/>
                </a:lnTo>
                <a:lnTo>
                  <a:pt x="156946" y="714730"/>
                </a:lnTo>
                <a:lnTo>
                  <a:pt x="158407" y="711974"/>
                </a:lnTo>
                <a:lnTo>
                  <a:pt x="157441" y="709891"/>
                </a:lnTo>
                <a:lnTo>
                  <a:pt x="150609" y="706462"/>
                </a:lnTo>
                <a:lnTo>
                  <a:pt x="148805" y="707999"/>
                </a:lnTo>
                <a:lnTo>
                  <a:pt x="147675" y="712546"/>
                </a:lnTo>
                <a:lnTo>
                  <a:pt x="144551" y="710514"/>
                </a:lnTo>
                <a:lnTo>
                  <a:pt x="138404" y="710653"/>
                </a:lnTo>
                <a:lnTo>
                  <a:pt x="136906" y="711885"/>
                </a:lnTo>
                <a:lnTo>
                  <a:pt x="131965" y="710501"/>
                </a:lnTo>
                <a:lnTo>
                  <a:pt x="126809" y="713943"/>
                </a:lnTo>
                <a:lnTo>
                  <a:pt x="121285" y="713765"/>
                </a:lnTo>
                <a:lnTo>
                  <a:pt x="121945" y="716762"/>
                </a:lnTo>
                <a:lnTo>
                  <a:pt x="124434" y="717016"/>
                </a:lnTo>
                <a:lnTo>
                  <a:pt x="124815" y="720623"/>
                </a:lnTo>
                <a:lnTo>
                  <a:pt x="121869" y="726109"/>
                </a:lnTo>
                <a:lnTo>
                  <a:pt x="123532" y="731774"/>
                </a:lnTo>
                <a:lnTo>
                  <a:pt x="130441" y="737946"/>
                </a:lnTo>
                <a:lnTo>
                  <a:pt x="138772" y="738936"/>
                </a:lnTo>
                <a:lnTo>
                  <a:pt x="139954" y="737717"/>
                </a:lnTo>
                <a:lnTo>
                  <a:pt x="138671" y="734733"/>
                </a:lnTo>
                <a:lnTo>
                  <a:pt x="139522" y="732002"/>
                </a:lnTo>
                <a:lnTo>
                  <a:pt x="136461" y="732675"/>
                </a:lnTo>
                <a:lnTo>
                  <a:pt x="135813" y="731189"/>
                </a:lnTo>
                <a:lnTo>
                  <a:pt x="137629" y="730250"/>
                </a:lnTo>
                <a:lnTo>
                  <a:pt x="138506" y="727506"/>
                </a:lnTo>
                <a:lnTo>
                  <a:pt x="137541" y="726630"/>
                </a:lnTo>
                <a:lnTo>
                  <a:pt x="136017" y="727278"/>
                </a:lnTo>
                <a:lnTo>
                  <a:pt x="135382" y="725462"/>
                </a:lnTo>
                <a:lnTo>
                  <a:pt x="141363" y="718108"/>
                </a:lnTo>
                <a:lnTo>
                  <a:pt x="144411" y="717143"/>
                </a:lnTo>
                <a:lnTo>
                  <a:pt x="145059" y="719531"/>
                </a:lnTo>
                <a:lnTo>
                  <a:pt x="139954" y="723849"/>
                </a:lnTo>
                <a:lnTo>
                  <a:pt x="141871" y="727430"/>
                </a:lnTo>
                <a:lnTo>
                  <a:pt x="139547" y="733209"/>
                </a:lnTo>
                <a:lnTo>
                  <a:pt x="139928" y="736498"/>
                </a:lnTo>
                <a:lnTo>
                  <a:pt x="141160" y="736473"/>
                </a:lnTo>
                <a:lnTo>
                  <a:pt x="143433" y="728599"/>
                </a:lnTo>
                <a:lnTo>
                  <a:pt x="145580" y="727938"/>
                </a:lnTo>
                <a:lnTo>
                  <a:pt x="146850" y="730313"/>
                </a:lnTo>
                <a:lnTo>
                  <a:pt x="145300" y="729742"/>
                </a:lnTo>
                <a:lnTo>
                  <a:pt x="145707" y="733348"/>
                </a:lnTo>
                <a:lnTo>
                  <a:pt x="149631" y="730567"/>
                </a:lnTo>
                <a:lnTo>
                  <a:pt x="150876" y="730821"/>
                </a:lnTo>
                <a:lnTo>
                  <a:pt x="152146" y="733196"/>
                </a:lnTo>
                <a:lnTo>
                  <a:pt x="150964" y="735050"/>
                </a:lnTo>
                <a:lnTo>
                  <a:pt x="149085" y="734174"/>
                </a:lnTo>
                <a:lnTo>
                  <a:pt x="150406" y="737755"/>
                </a:lnTo>
                <a:lnTo>
                  <a:pt x="149567" y="740791"/>
                </a:lnTo>
                <a:lnTo>
                  <a:pt x="151714" y="741629"/>
                </a:lnTo>
                <a:lnTo>
                  <a:pt x="155702" y="740638"/>
                </a:lnTo>
                <a:lnTo>
                  <a:pt x="158127" y="739394"/>
                </a:lnTo>
                <a:lnTo>
                  <a:pt x="156565" y="737920"/>
                </a:lnTo>
                <a:lnTo>
                  <a:pt x="156514" y="735812"/>
                </a:lnTo>
                <a:lnTo>
                  <a:pt x="158000" y="733666"/>
                </a:lnTo>
                <a:lnTo>
                  <a:pt x="160439" y="733005"/>
                </a:lnTo>
                <a:lnTo>
                  <a:pt x="161874" y="728764"/>
                </a:lnTo>
                <a:lnTo>
                  <a:pt x="159397" y="727900"/>
                </a:lnTo>
                <a:lnTo>
                  <a:pt x="154876" y="731634"/>
                </a:lnTo>
                <a:lnTo>
                  <a:pt x="151003" y="723900"/>
                </a:lnTo>
                <a:lnTo>
                  <a:pt x="151815" y="719366"/>
                </a:lnTo>
                <a:lnTo>
                  <a:pt x="154825" y="716584"/>
                </a:lnTo>
                <a:lnTo>
                  <a:pt x="158851" y="717981"/>
                </a:lnTo>
                <a:lnTo>
                  <a:pt x="158902" y="720102"/>
                </a:lnTo>
                <a:lnTo>
                  <a:pt x="155816" y="719569"/>
                </a:lnTo>
                <a:lnTo>
                  <a:pt x="154000" y="720509"/>
                </a:lnTo>
                <a:lnTo>
                  <a:pt x="154051" y="722617"/>
                </a:lnTo>
                <a:lnTo>
                  <a:pt x="156464" y="720763"/>
                </a:lnTo>
                <a:lnTo>
                  <a:pt x="157403" y="721639"/>
                </a:lnTo>
                <a:lnTo>
                  <a:pt x="154736" y="725614"/>
                </a:lnTo>
                <a:lnTo>
                  <a:pt x="155384" y="726490"/>
                </a:lnTo>
                <a:lnTo>
                  <a:pt x="158737" y="726122"/>
                </a:lnTo>
                <a:lnTo>
                  <a:pt x="162064" y="723925"/>
                </a:lnTo>
                <a:lnTo>
                  <a:pt x="159296" y="723392"/>
                </a:lnTo>
                <a:lnTo>
                  <a:pt x="161048" y="719759"/>
                </a:lnTo>
                <a:lnTo>
                  <a:pt x="162280" y="719721"/>
                </a:lnTo>
                <a:lnTo>
                  <a:pt x="162001" y="721525"/>
                </a:lnTo>
                <a:lnTo>
                  <a:pt x="163525" y="720890"/>
                </a:lnTo>
                <a:lnTo>
                  <a:pt x="163576" y="722706"/>
                </a:lnTo>
                <a:lnTo>
                  <a:pt x="165074" y="721448"/>
                </a:lnTo>
                <a:close/>
              </a:path>
              <a:path w="617855" h="773430">
                <a:moveTo>
                  <a:pt x="172110" y="772452"/>
                </a:moveTo>
                <a:lnTo>
                  <a:pt x="171132" y="770369"/>
                </a:lnTo>
                <a:lnTo>
                  <a:pt x="168338" y="769239"/>
                </a:lnTo>
                <a:lnTo>
                  <a:pt x="159410" y="768235"/>
                </a:lnTo>
                <a:lnTo>
                  <a:pt x="162839" y="770559"/>
                </a:lnTo>
                <a:lnTo>
                  <a:pt x="172110" y="772452"/>
                </a:lnTo>
                <a:close/>
              </a:path>
              <a:path w="617855" h="773430">
                <a:moveTo>
                  <a:pt x="172948" y="729996"/>
                </a:moveTo>
                <a:lnTo>
                  <a:pt x="172631" y="729081"/>
                </a:lnTo>
                <a:lnTo>
                  <a:pt x="169532" y="727659"/>
                </a:lnTo>
                <a:lnTo>
                  <a:pt x="167119" y="729818"/>
                </a:lnTo>
                <a:lnTo>
                  <a:pt x="165569" y="729259"/>
                </a:lnTo>
                <a:lnTo>
                  <a:pt x="162229" y="731443"/>
                </a:lnTo>
                <a:lnTo>
                  <a:pt x="161963" y="732663"/>
                </a:lnTo>
                <a:lnTo>
                  <a:pt x="164160" y="734402"/>
                </a:lnTo>
                <a:lnTo>
                  <a:pt x="159245" y="735418"/>
                </a:lnTo>
                <a:lnTo>
                  <a:pt x="158686" y="736942"/>
                </a:lnTo>
                <a:lnTo>
                  <a:pt x="162750" y="740168"/>
                </a:lnTo>
                <a:lnTo>
                  <a:pt x="166039" y="736473"/>
                </a:lnTo>
                <a:lnTo>
                  <a:pt x="168706" y="731901"/>
                </a:lnTo>
                <a:lnTo>
                  <a:pt x="172948" y="729996"/>
                </a:lnTo>
                <a:close/>
              </a:path>
              <a:path w="617855" h="773430">
                <a:moveTo>
                  <a:pt x="181914" y="771321"/>
                </a:moveTo>
                <a:lnTo>
                  <a:pt x="174231" y="771194"/>
                </a:lnTo>
                <a:lnTo>
                  <a:pt x="172999" y="771537"/>
                </a:lnTo>
                <a:lnTo>
                  <a:pt x="173355" y="773036"/>
                </a:lnTo>
                <a:lnTo>
                  <a:pt x="179501" y="772883"/>
                </a:lnTo>
                <a:lnTo>
                  <a:pt x="181914" y="771321"/>
                </a:lnTo>
                <a:close/>
              </a:path>
              <a:path w="617855" h="773430">
                <a:moveTo>
                  <a:pt x="183616" y="725805"/>
                </a:moveTo>
                <a:lnTo>
                  <a:pt x="182041" y="724344"/>
                </a:lnTo>
                <a:lnTo>
                  <a:pt x="179298" y="725017"/>
                </a:lnTo>
                <a:lnTo>
                  <a:pt x="177126" y="723874"/>
                </a:lnTo>
                <a:lnTo>
                  <a:pt x="176263" y="726592"/>
                </a:lnTo>
                <a:lnTo>
                  <a:pt x="178765" y="728649"/>
                </a:lnTo>
                <a:lnTo>
                  <a:pt x="182765" y="728840"/>
                </a:lnTo>
                <a:lnTo>
                  <a:pt x="183616" y="725805"/>
                </a:lnTo>
                <a:close/>
              </a:path>
              <a:path w="617855" h="773430">
                <a:moveTo>
                  <a:pt x="184962" y="757389"/>
                </a:moveTo>
                <a:lnTo>
                  <a:pt x="183705" y="755624"/>
                </a:lnTo>
                <a:lnTo>
                  <a:pt x="180619" y="755091"/>
                </a:lnTo>
                <a:lnTo>
                  <a:pt x="177876" y="756373"/>
                </a:lnTo>
                <a:lnTo>
                  <a:pt x="180047" y="756920"/>
                </a:lnTo>
                <a:lnTo>
                  <a:pt x="180721" y="759599"/>
                </a:lnTo>
                <a:lnTo>
                  <a:pt x="184111" y="760133"/>
                </a:lnTo>
                <a:lnTo>
                  <a:pt x="183146" y="758355"/>
                </a:lnTo>
                <a:lnTo>
                  <a:pt x="184962" y="757389"/>
                </a:lnTo>
                <a:close/>
              </a:path>
              <a:path w="617855" h="773430">
                <a:moveTo>
                  <a:pt x="186588" y="761276"/>
                </a:moveTo>
                <a:lnTo>
                  <a:pt x="185940" y="759790"/>
                </a:lnTo>
                <a:lnTo>
                  <a:pt x="184429" y="761326"/>
                </a:lnTo>
                <a:lnTo>
                  <a:pt x="185686" y="762190"/>
                </a:lnTo>
                <a:lnTo>
                  <a:pt x="186588" y="761276"/>
                </a:lnTo>
                <a:close/>
              </a:path>
              <a:path w="617855" h="773430">
                <a:moveTo>
                  <a:pt x="187579" y="750404"/>
                </a:moveTo>
                <a:lnTo>
                  <a:pt x="182079" y="751433"/>
                </a:lnTo>
                <a:lnTo>
                  <a:pt x="181483" y="752652"/>
                </a:lnTo>
                <a:lnTo>
                  <a:pt x="183337" y="753516"/>
                </a:lnTo>
                <a:lnTo>
                  <a:pt x="185483" y="752856"/>
                </a:lnTo>
                <a:lnTo>
                  <a:pt x="187579" y="750404"/>
                </a:lnTo>
                <a:close/>
              </a:path>
              <a:path w="617855" h="773430">
                <a:moveTo>
                  <a:pt x="189763" y="725982"/>
                </a:moveTo>
                <a:lnTo>
                  <a:pt x="188214" y="725411"/>
                </a:lnTo>
                <a:lnTo>
                  <a:pt x="185788" y="726681"/>
                </a:lnTo>
                <a:lnTo>
                  <a:pt x="189763" y="725982"/>
                </a:lnTo>
                <a:close/>
              </a:path>
              <a:path w="617855" h="773430">
                <a:moveTo>
                  <a:pt x="190563" y="773226"/>
                </a:moveTo>
                <a:lnTo>
                  <a:pt x="188315" y="769353"/>
                </a:lnTo>
                <a:lnTo>
                  <a:pt x="186486" y="769708"/>
                </a:lnTo>
                <a:lnTo>
                  <a:pt x="187185" y="773315"/>
                </a:lnTo>
                <a:lnTo>
                  <a:pt x="190563" y="773226"/>
                </a:lnTo>
                <a:close/>
              </a:path>
              <a:path w="617855" h="773430">
                <a:moveTo>
                  <a:pt x="190779" y="756056"/>
                </a:moveTo>
                <a:lnTo>
                  <a:pt x="190068" y="752170"/>
                </a:lnTo>
                <a:lnTo>
                  <a:pt x="186423" y="754049"/>
                </a:lnTo>
                <a:lnTo>
                  <a:pt x="186829" y="757948"/>
                </a:lnTo>
                <a:lnTo>
                  <a:pt x="190779" y="756056"/>
                </a:lnTo>
                <a:close/>
              </a:path>
              <a:path w="617855" h="773430">
                <a:moveTo>
                  <a:pt x="191528" y="748804"/>
                </a:moveTo>
                <a:lnTo>
                  <a:pt x="191477" y="746404"/>
                </a:lnTo>
                <a:lnTo>
                  <a:pt x="188734" y="747966"/>
                </a:lnTo>
                <a:lnTo>
                  <a:pt x="188455" y="748880"/>
                </a:lnTo>
                <a:lnTo>
                  <a:pt x="190017" y="749744"/>
                </a:lnTo>
                <a:lnTo>
                  <a:pt x="191528" y="748804"/>
                </a:lnTo>
                <a:close/>
              </a:path>
              <a:path w="617855" h="773430">
                <a:moveTo>
                  <a:pt x="191808" y="760844"/>
                </a:moveTo>
                <a:lnTo>
                  <a:pt x="187490" y="760336"/>
                </a:lnTo>
                <a:lnTo>
                  <a:pt x="187515" y="761847"/>
                </a:lnTo>
                <a:lnTo>
                  <a:pt x="185420" y="763104"/>
                </a:lnTo>
                <a:lnTo>
                  <a:pt x="185458" y="764908"/>
                </a:lnTo>
                <a:lnTo>
                  <a:pt x="188823" y="764527"/>
                </a:lnTo>
                <a:lnTo>
                  <a:pt x="191808" y="760844"/>
                </a:lnTo>
                <a:close/>
              </a:path>
              <a:path w="617855" h="773430">
                <a:moveTo>
                  <a:pt x="191935" y="766241"/>
                </a:moveTo>
                <a:lnTo>
                  <a:pt x="191897" y="764743"/>
                </a:lnTo>
                <a:lnTo>
                  <a:pt x="190398" y="766279"/>
                </a:lnTo>
                <a:lnTo>
                  <a:pt x="191935" y="766241"/>
                </a:lnTo>
                <a:close/>
              </a:path>
              <a:path w="617855" h="773430">
                <a:moveTo>
                  <a:pt x="196596" y="768248"/>
                </a:moveTo>
                <a:lnTo>
                  <a:pt x="191681" y="767765"/>
                </a:lnTo>
                <a:lnTo>
                  <a:pt x="191477" y="773201"/>
                </a:lnTo>
                <a:lnTo>
                  <a:pt x="195478" y="773391"/>
                </a:lnTo>
                <a:lnTo>
                  <a:pt x="195453" y="772502"/>
                </a:lnTo>
                <a:lnTo>
                  <a:pt x="193319" y="772236"/>
                </a:lnTo>
                <a:lnTo>
                  <a:pt x="196596" y="768248"/>
                </a:lnTo>
                <a:close/>
              </a:path>
              <a:path w="617855" h="773430">
                <a:moveTo>
                  <a:pt x="197472" y="766724"/>
                </a:moveTo>
                <a:lnTo>
                  <a:pt x="197142" y="765225"/>
                </a:lnTo>
                <a:lnTo>
                  <a:pt x="195605" y="764971"/>
                </a:lnTo>
                <a:lnTo>
                  <a:pt x="193471" y="766216"/>
                </a:lnTo>
                <a:lnTo>
                  <a:pt x="195033" y="767397"/>
                </a:lnTo>
                <a:lnTo>
                  <a:pt x="197472" y="766724"/>
                </a:lnTo>
                <a:close/>
              </a:path>
              <a:path w="617855" h="773430">
                <a:moveTo>
                  <a:pt x="198539" y="759180"/>
                </a:moveTo>
                <a:lnTo>
                  <a:pt x="198132" y="755281"/>
                </a:lnTo>
                <a:lnTo>
                  <a:pt x="194437" y="754468"/>
                </a:lnTo>
                <a:lnTo>
                  <a:pt x="193840" y="755383"/>
                </a:lnTo>
                <a:lnTo>
                  <a:pt x="195414" y="757148"/>
                </a:lnTo>
                <a:lnTo>
                  <a:pt x="192443" y="761149"/>
                </a:lnTo>
                <a:lnTo>
                  <a:pt x="194906" y="761669"/>
                </a:lnTo>
                <a:lnTo>
                  <a:pt x="198539" y="759180"/>
                </a:lnTo>
                <a:close/>
              </a:path>
              <a:path w="617855" h="773430">
                <a:moveTo>
                  <a:pt x="200952" y="770255"/>
                </a:moveTo>
                <a:lnTo>
                  <a:pt x="200304" y="769378"/>
                </a:lnTo>
                <a:lnTo>
                  <a:pt x="196938" y="770356"/>
                </a:lnTo>
                <a:lnTo>
                  <a:pt x="196075" y="772782"/>
                </a:lnTo>
                <a:lnTo>
                  <a:pt x="200952" y="770255"/>
                </a:lnTo>
                <a:close/>
              </a:path>
              <a:path w="617855" h="773430">
                <a:moveTo>
                  <a:pt x="210223" y="759790"/>
                </a:moveTo>
                <a:lnTo>
                  <a:pt x="210172" y="757389"/>
                </a:lnTo>
                <a:lnTo>
                  <a:pt x="208978" y="759231"/>
                </a:lnTo>
                <a:lnTo>
                  <a:pt x="210223" y="759790"/>
                </a:lnTo>
                <a:close/>
              </a:path>
              <a:path w="617855" h="773430">
                <a:moveTo>
                  <a:pt x="213448" y="766343"/>
                </a:moveTo>
                <a:lnTo>
                  <a:pt x="211607" y="766089"/>
                </a:lnTo>
                <a:lnTo>
                  <a:pt x="212229" y="766978"/>
                </a:lnTo>
                <a:lnTo>
                  <a:pt x="213448" y="766343"/>
                </a:lnTo>
                <a:close/>
              </a:path>
              <a:path w="617855" h="773430">
                <a:moveTo>
                  <a:pt x="223989" y="757377"/>
                </a:moveTo>
                <a:lnTo>
                  <a:pt x="222732" y="756488"/>
                </a:lnTo>
                <a:lnTo>
                  <a:pt x="223723" y="758571"/>
                </a:lnTo>
                <a:lnTo>
                  <a:pt x="223989" y="757377"/>
                </a:lnTo>
                <a:close/>
              </a:path>
              <a:path w="617855" h="773430">
                <a:moveTo>
                  <a:pt x="226809" y="746455"/>
                </a:moveTo>
                <a:lnTo>
                  <a:pt x="224358" y="746518"/>
                </a:lnTo>
                <a:lnTo>
                  <a:pt x="224078" y="748030"/>
                </a:lnTo>
                <a:lnTo>
                  <a:pt x="226555" y="748284"/>
                </a:lnTo>
                <a:lnTo>
                  <a:pt x="226809" y="746455"/>
                </a:lnTo>
                <a:close/>
              </a:path>
              <a:path w="617855" h="773430">
                <a:moveTo>
                  <a:pt x="232473" y="764692"/>
                </a:moveTo>
                <a:lnTo>
                  <a:pt x="232117" y="763193"/>
                </a:lnTo>
                <a:lnTo>
                  <a:pt x="229412" y="765352"/>
                </a:lnTo>
                <a:lnTo>
                  <a:pt x="224167" y="764578"/>
                </a:lnTo>
                <a:lnTo>
                  <a:pt x="219341" y="768019"/>
                </a:lnTo>
                <a:lnTo>
                  <a:pt x="216255" y="767778"/>
                </a:lnTo>
                <a:lnTo>
                  <a:pt x="215900" y="766279"/>
                </a:lnTo>
                <a:lnTo>
                  <a:pt x="212255" y="767880"/>
                </a:lnTo>
                <a:lnTo>
                  <a:pt x="209486" y="767334"/>
                </a:lnTo>
                <a:lnTo>
                  <a:pt x="209550" y="770051"/>
                </a:lnTo>
                <a:lnTo>
                  <a:pt x="206743" y="768616"/>
                </a:lnTo>
                <a:lnTo>
                  <a:pt x="201904" y="771740"/>
                </a:lnTo>
                <a:lnTo>
                  <a:pt x="202552" y="772934"/>
                </a:lnTo>
                <a:lnTo>
                  <a:pt x="209892" y="772160"/>
                </a:lnTo>
                <a:lnTo>
                  <a:pt x="215976" y="769289"/>
                </a:lnTo>
                <a:lnTo>
                  <a:pt x="216331" y="770788"/>
                </a:lnTo>
                <a:lnTo>
                  <a:pt x="217538" y="770470"/>
                </a:lnTo>
                <a:lnTo>
                  <a:pt x="232473" y="764692"/>
                </a:lnTo>
                <a:close/>
              </a:path>
              <a:path w="617855" h="773430">
                <a:moveTo>
                  <a:pt x="232613" y="758063"/>
                </a:moveTo>
                <a:lnTo>
                  <a:pt x="232524" y="754151"/>
                </a:lnTo>
                <a:lnTo>
                  <a:pt x="230962" y="753275"/>
                </a:lnTo>
                <a:lnTo>
                  <a:pt x="232613" y="758063"/>
                </a:lnTo>
                <a:close/>
              </a:path>
              <a:path w="617855" h="773430">
                <a:moveTo>
                  <a:pt x="237642" y="736561"/>
                </a:moveTo>
                <a:lnTo>
                  <a:pt x="237578" y="733552"/>
                </a:lnTo>
                <a:lnTo>
                  <a:pt x="235369" y="730592"/>
                </a:lnTo>
                <a:lnTo>
                  <a:pt x="234759" y="730923"/>
                </a:lnTo>
                <a:lnTo>
                  <a:pt x="236093" y="736015"/>
                </a:lnTo>
                <a:lnTo>
                  <a:pt x="237642" y="736561"/>
                </a:lnTo>
                <a:close/>
              </a:path>
              <a:path w="617855" h="773430">
                <a:moveTo>
                  <a:pt x="239572" y="739838"/>
                </a:moveTo>
                <a:lnTo>
                  <a:pt x="238620" y="738352"/>
                </a:lnTo>
                <a:lnTo>
                  <a:pt x="238048" y="740473"/>
                </a:lnTo>
                <a:lnTo>
                  <a:pt x="239572" y="739838"/>
                </a:lnTo>
                <a:close/>
              </a:path>
              <a:path w="617855" h="773430">
                <a:moveTo>
                  <a:pt x="241185" y="757250"/>
                </a:moveTo>
                <a:lnTo>
                  <a:pt x="240258" y="756666"/>
                </a:lnTo>
                <a:lnTo>
                  <a:pt x="239369" y="757897"/>
                </a:lnTo>
                <a:lnTo>
                  <a:pt x="241185" y="757250"/>
                </a:lnTo>
                <a:close/>
              </a:path>
              <a:path w="617855" h="773430">
                <a:moveTo>
                  <a:pt x="241846" y="758456"/>
                </a:moveTo>
                <a:lnTo>
                  <a:pt x="240639" y="759066"/>
                </a:lnTo>
                <a:lnTo>
                  <a:pt x="240347" y="760285"/>
                </a:lnTo>
                <a:lnTo>
                  <a:pt x="241579" y="759968"/>
                </a:lnTo>
                <a:lnTo>
                  <a:pt x="241846" y="758456"/>
                </a:lnTo>
                <a:close/>
              </a:path>
              <a:path w="617855" h="773430">
                <a:moveTo>
                  <a:pt x="255422" y="760818"/>
                </a:moveTo>
                <a:lnTo>
                  <a:pt x="253517" y="758469"/>
                </a:lnTo>
                <a:lnTo>
                  <a:pt x="253568" y="760577"/>
                </a:lnTo>
                <a:lnTo>
                  <a:pt x="255422" y="760818"/>
                </a:lnTo>
                <a:close/>
              </a:path>
              <a:path w="617855" h="773430">
                <a:moveTo>
                  <a:pt x="260172" y="700506"/>
                </a:moveTo>
                <a:lnTo>
                  <a:pt x="257771" y="702970"/>
                </a:lnTo>
                <a:lnTo>
                  <a:pt x="257797" y="704176"/>
                </a:lnTo>
                <a:lnTo>
                  <a:pt x="259638" y="704430"/>
                </a:lnTo>
                <a:lnTo>
                  <a:pt x="260172" y="700506"/>
                </a:lnTo>
                <a:close/>
              </a:path>
              <a:path w="617855" h="773430">
                <a:moveTo>
                  <a:pt x="263829" y="725995"/>
                </a:moveTo>
                <a:lnTo>
                  <a:pt x="262318" y="727240"/>
                </a:lnTo>
                <a:lnTo>
                  <a:pt x="263550" y="727824"/>
                </a:lnTo>
                <a:lnTo>
                  <a:pt x="263829" y="725995"/>
                </a:lnTo>
                <a:close/>
              </a:path>
              <a:path w="617855" h="773430">
                <a:moveTo>
                  <a:pt x="266293" y="726249"/>
                </a:moveTo>
                <a:lnTo>
                  <a:pt x="265379" y="726567"/>
                </a:lnTo>
                <a:lnTo>
                  <a:pt x="265722" y="728065"/>
                </a:lnTo>
                <a:lnTo>
                  <a:pt x="266293" y="726249"/>
                </a:lnTo>
                <a:close/>
              </a:path>
              <a:path w="617855" h="773430">
                <a:moveTo>
                  <a:pt x="267347" y="759028"/>
                </a:moveTo>
                <a:lnTo>
                  <a:pt x="267030" y="757847"/>
                </a:lnTo>
                <a:lnTo>
                  <a:pt x="263956" y="758215"/>
                </a:lnTo>
                <a:lnTo>
                  <a:pt x="265823" y="759383"/>
                </a:lnTo>
                <a:lnTo>
                  <a:pt x="267347" y="759028"/>
                </a:lnTo>
                <a:close/>
              </a:path>
              <a:path w="617855" h="773430">
                <a:moveTo>
                  <a:pt x="267423" y="735545"/>
                </a:moveTo>
                <a:lnTo>
                  <a:pt x="266776" y="734060"/>
                </a:lnTo>
                <a:lnTo>
                  <a:pt x="264337" y="735012"/>
                </a:lnTo>
                <a:lnTo>
                  <a:pt x="264680" y="736219"/>
                </a:lnTo>
                <a:lnTo>
                  <a:pt x="267423" y="735545"/>
                </a:lnTo>
                <a:close/>
              </a:path>
              <a:path w="617855" h="773430">
                <a:moveTo>
                  <a:pt x="268287" y="706640"/>
                </a:moveTo>
                <a:lnTo>
                  <a:pt x="264706" y="711238"/>
                </a:lnTo>
                <a:lnTo>
                  <a:pt x="267398" y="707847"/>
                </a:lnTo>
                <a:lnTo>
                  <a:pt x="268287" y="706640"/>
                </a:lnTo>
                <a:close/>
              </a:path>
              <a:path w="617855" h="773430">
                <a:moveTo>
                  <a:pt x="268325" y="747864"/>
                </a:moveTo>
                <a:lnTo>
                  <a:pt x="266471" y="747014"/>
                </a:lnTo>
                <a:lnTo>
                  <a:pt x="265912" y="749427"/>
                </a:lnTo>
                <a:lnTo>
                  <a:pt x="267741" y="749388"/>
                </a:lnTo>
                <a:lnTo>
                  <a:pt x="268325" y="747864"/>
                </a:lnTo>
                <a:close/>
              </a:path>
              <a:path w="617855" h="773430">
                <a:moveTo>
                  <a:pt x="269506" y="732485"/>
                </a:moveTo>
                <a:lnTo>
                  <a:pt x="268566" y="731304"/>
                </a:lnTo>
                <a:lnTo>
                  <a:pt x="267957" y="731926"/>
                </a:lnTo>
                <a:lnTo>
                  <a:pt x="267360" y="732256"/>
                </a:lnTo>
                <a:lnTo>
                  <a:pt x="267970" y="732523"/>
                </a:lnTo>
                <a:lnTo>
                  <a:pt x="269405" y="732497"/>
                </a:lnTo>
                <a:close/>
              </a:path>
              <a:path w="617855" h="773430">
                <a:moveTo>
                  <a:pt x="269671" y="712635"/>
                </a:moveTo>
                <a:lnTo>
                  <a:pt x="267550" y="714184"/>
                </a:lnTo>
                <a:lnTo>
                  <a:pt x="267258" y="714197"/>
                </a:lnTo>
                <a:lnTo>
                  <a:pt x="267893" y="715975"/>
                </a:lnTo>
                <a:lnTo>
                  <a:pt x="269671" y="712635"/>
                </a:lnTo>
                <a:close/>
              </a:path>
              <a:path w="617855" h="773430">
                <a:moveTo>
                  <a:pt x="269976" y="725843"/>
                </a:moveTo>
                <a:lnTo>
                  <a:pt x="269316" y="724065"/>
                </a:lnTo>
                <a:lnTo>
                  <a:pt x="268109" y="725284"/>
                </a:lnTo>
                <a:lnTo>
                  <a:pt x="268465" y="726782"/>
                </a:lnTo>
                <a:lnTo>
                  <a:pt x="269405" y="727684"/>
                </a:lnTo>
                <a:lnTo>
                  <a:pt x="269976" y="725843"/>
                </a:lnTo>
                <a:close/>
              </a:path>
              <a:path w="617855" h="773430">
                <a:moveTo>
                  <a:pt x="279514" y="726833"/>
                </a:moveTo>
                <a:lnTo>
                  <a:pt x="277342" y="726287"/>
                </a:lnTo>
                <a:lnTo>
                  <a:pt x="275590" y="729627"/>
                </a:lnTo>
                <a:lnTo>
                  <a:pt x="274701" y="730567"/>
                </a:lnTo>
                <a:lnTo>
                  <a:pt x="275920" y="731126"/>
                </a:lnTo>
                <a:lnTo>
                  <a:pt x="278676" y="730161"/>
                </a:lnTo>
                <a:lnTo>
                  <a:pt x="279514" y="726833"/>
                </a:lnTo>
                <a:close/>
              </a:path>
              <a:path w="617855" h="773430">
                <a:moveTo>
                  <a:pt x="281597" y="749973"/>
                </a:moveTo>
                <a:lnTo>
                  <a:pt x="280009" y="747890"/>
                </a:lnTo>
                <a:lnTo>
                  <a:pt x="280377" y="749998"/>
                </a:lnTo>
                <a:lnTo>
                  <a:pt x="281597" y="749973"/>
                </a:lnTo>
                <a:close/>
              </a:path>
              <a:path w="617855" h="773430">
                <a:moveTo>
                  <a:pt x="282359" y="768921"/>
                </a:moveTo>
                <a:lnTo>
                  <a:pt x="279501" y="765365"/>
                </a:lnTo>
                <a:lnTo>
                  <a:pt x="277977" y="766013"/>
                </a:lnTo>
                <a:lnTo>
                  <a:pt x="275767" y="763955"/>
                </a:lnTo>
                <a:lnTo>
                  <a:pt x="271780" y="763752"/>
                </a:lnTo>
                <a:lnTo>
                  <a:pt x="272364" y="762533"/>
                </a:lnTo>
                <a:lnTo>
                  <a:pt x="268655" y="762012"/>
                </a:lnTo>
                <a:lnTo>
                  <a:pt x="266242" y="761796"/>
                </a:lnTo>
                <a:lnTo>
                  <a:pt x="264985" y="762711"/>
                </a:lnTo>
                <a:lnTo>
                  <a:pt x="260032" y="760717"/>
                </a:lnTo>
                <a:lnTo>
                  <a:pt x="256667" y="761695"/>
                </a:lnTo>
                <a:lnTo>
                  <a:pt x="268770" y="766521"/>
                </a:lnTo>
                <a:lnTo>
                  <a:pt x="270027" y="767105"/>
                </a:lnTo>
                <a:lnTo>
                  <a:pt x="282359" y="768921"/>
                </a:lnTo>
                <a:close/>
              </a:path>
              <a:path w="617855" h="773430">
                <a:moveTo>
                  <a:pt x="283159" y="763765"/>
                </a:moveTo>
                <a:lnTo>
                  <a:pt x="280987" y="763219"/>
                </a:lnTo>
                <a:lnTo>
                  <a:pt x="280708" y="764120"/>
                </a:lnTo>
                <a:lnTo>
                  <a:pt x="282244" y="764400"/>
                </a:lnTo>
                <a:lnTo>
                  <a:pt x="283159" y="763765"/>
                </a:lnTo>
                <a:close/>
              </a:path>
              <a:path w="617855" h="773430">
                <a:moveTo>
                  <a:pt x="286321" y="767613"/>
                </a:moveTo>
                <a:lnTo>
                  <a:pt x="286283" y="766419"/>
                </a:lnTo>
                <a:lnTo>
                  <a:pt x="285051" y="766445"/>
                </a:lnTo>
                <a:lnTo>
                  <a:pt x="284467" y="767969"/>
                </a:lnTo>
                <a:lnTo>
                  <a:pt x="286321" y="767613"/>
                </a:lnTo>
                <a:close/>
              </a:path>
              <a:path w="617855" h="773430">
                <a:moveTo>
                  <a:pt x="302387" y="731989"/>
                </a:moveTo>
                <a:lnTo>
                  <a:pt x="301104" y="730224"/>
                </a:lnTo>
                <a:lnTo>
                  <a:pt x="299885" y="730250"/>
                </a:lnTo>
                <a:lnTo>
                  <a:pt x="300875" y="733247"/>
                </a:lnTo>
                <a:lnTo>
                  <a:pt x="302107" y="733818"/>
                </a:lnTo>
                <a:lnTo>
                  <a:pt x="302387" y="731989"/>
                </a:lnTo>
                <a:close/>
              </a:path>
              <a:path w="617855" h="773430">
                <a:moveTo>
                  <a:pt x="308356" y="738479"/>
                </a:moveTo>
                <a:lnTo>
                  <a:pt x="306768" y="736117"/>
                </a:lnTo>
                <a:lnTo>
                  <a:pt x="305219" y="735863"/>
                </a:lnTo>
                <a:lnTo>
                  <a:pt x="307162" y="739406"/>
                </a:lnTo>
                <a:lnTo>
                  <a:pt x="308356" y="738479"/>
                </a:lnTo>
                <a:close/>
              </a:path>
              <a:path w="617855" h="773430">
                <a:moveTo>
                  <a:pt x="309118" y="730935"/>
                </a:moveTo>
                <a:lnTo>
                  <a:pt x="306590" y="728586"/>
                </a:lnTo>
                <a:lnTo>
                  <a:pt x="305130" y="731926"/>
                </a:lnTo>
                <a:lnTo>
                  <a:pt x="305765" y="732840"/>
                </a:lnTo>
                <a:lnTo>
                  <a:pt x="309118" y="730935"/>
                </a:lnTo>
                <a:close/>
              </a:path>
              <a:path w="617855" h="773430">
                <a:moveTo>
                  <a:pt x="311353" y="760691"/>
                </a:moveTo>
                <a:lnTo>
                  <a:pt x="311010" y="759802"/>
                </a:lnTo>
                <a:lnTo>
                  <a:pt x="307682" y="761682"/>
                </a:lnTo>
                <a:lnTo>
                  <a:pt x="303682" y="761174"/>
                </a:lnTo>
                <a:lnTo>
                  <a:pt x="300342" y="763371"/>
                </a:lnTo>
                <a:lnTo>
                  <a:pt x="299999" y="761860"/>
                </a:lnTo>
                <a:lnTo>
                  <a:pt x="299097" y="762177"/>
                </a:lnTo>
                <a:lnTo>
                  <a:pt x="297014" y="765238"/>
                </a:lnTo>
                <a:lnTo>
                  <a:pt x="294246" y="765619"/>
                </a:lnTo>
                <a:lnTo>
                  <a:pt x="290842" y="764489"/>
                </a:lnTo>
                <a:lnTo>
                  <a:pt x="289966" y="766013"/>
                </a:lnTo>
                <a:lnTo>
                  <a:pt x="295516" y="766787"/>
                </a:lnTo>
                <a:lnTo>
                  <a:pt x="311353" y="760691"/>
                </a:lnTo>
                <a:close/>
              </a:path>
              <a:path w="617855" h="773430">
                <a:moveTo>
                  <a:pt x="331495" y="612889"/>
                </a:moveTo>
                <a:lnTo>
                  <a:pt x="329692" y="612609"/>
                </a:lnTo>
                <a:lnTo>
                  <a:pt x="331419" y="614235"/>
                </a:lnTo>
                <a:lnTo>
                  <a:pt x="331495" y="612889"/>
                </a:lnTo>
                <a:close/>
              </a:path>
              <a:path w="617855" h="773430">
                <a:moveTo>
                  <a:pt x="348195" y="707136"/>
                </a:moveTo>
                <a:lnTo>
                  <a:pt x="345986" y="704786"/>
                </a:lnTo>
                <a:lnTo>
                  <a:pt x="346036" y="706869"/>
                </a:lnTo>
                <a:lnTo>
                  <a:pt x="347294" y="707440"/>
                </a:lnTo>
                <a:lnTo>
                  <a:pt x="348195" y="707136"/>
                </a:lnTo>
                <a:close/>
              </a:path>
              <a:path w="617855" h="773430">
                <a:moveTo>
                  <a:pt x="464985" y="481685"/>
                </a:moveTo>
                <a:lnTo>
                  <a:pt x="464400" y="481012"/>
                </a:lnTo>
                <a:lnTo>
                  <a:pt x="460133" y="483616"/>
                </a:lnTo>
                <a:lnTo>
                  <a:pt x="461797" y="482752"/>
                </a:lnTo>
                <a:lnTo>
                  <a:pt x="464820" y="483412"/>
                </a:lnTo>
                <a:lnTo>
                  <a:pt x="464985" y="481685"/>
                </a:lnTo>
                <a:close/>
              </a:path>
              <a:path w="617855" h="773430">
                <a:moveTo>
                  <a:pt x="479602" y="490245"/>
                </a:moveTo>
                <a:lnTo>
                  <a:pt x="478637" y="489051"/>
                </a:lnTo>
                <a:lnTo>
                  <a:pt x="478078" y="490880"/>
                </a:lnTo>
                <a:lnTo>
                  <a:pt x="479602" y="490245"/>
                </a:lnTo>
                <a:close/>
              </a:path>
              <a:path w="617855" h="773430">
                <a:moveTo>
                  <a:pt x="479653" y="506514"/>
                </a:moveTo>
                <a:lnTo>
                  <a:pt x="478688" y="504418"/>
                </a:lnTo>
                <a:lnTo>
                  <a:pt x="477837" y="507136"/>
                </a:lnTo>
                <a:lnTo>
                  <a:pt x="479653" y="506514"/>
                </a:lnTo>
                <a:close/>
              </a:path>
              <a:path w="617855" h="773430">
                <a:moveTo>
                  <a:pt x="512343" y="524687"/>
                </a:moveTo>
                <a:lnTo>
                  <a:pt x="512038" y="524548"/>
                </a:lnTo>
                <a:lnTo>
                  <a:pt x="511111" y="524116"/>
                </a:lnTo>
                <a:lnTo>
                  <a:pt x="512038" y="524700"/>
                </a:lnTo>
                <a:lnTo>
                  <a:pt x="512343" y="524687"/>
                </a:lnTo>
                <a:close/>
              </a:path>
              <a:path w="617855" h="773430">
                <a:moveTo>
                  <a:pt x="524637" y="524395"/>
                </a:moveTo>
                <a:lnTo>
                  <a:pt x="523392" y="523519"/>
                </a:lnTo>
                <a:lnTo>
                  <a:pt x="522808" y="525043"/>
                </a:lnTo>
                <a:lnTo>
                  <a:pt x="523443" y="525614"/>
                </a:lnTo>
                <a:lnTo>
                  <a:pt x="524637" y="524395"/>
                </a:lnTo>
                <a:close/>
              </a:path>
              <a:path w="617855" h="773430">
                <a:moveTo>
                  <a:pt x="617270" y="517347"/>
                </a:moveTo>
                <a:lnTo>
                  <a:pt x="615327" y="512876"/>
                </a:lnTo>
                <a:lnTo>
                  <a:pt x="612190" y="510260"/>
                </a:lnTo>
                <a:lnTo>
                  <a:pt x="610006" y="509092"/>
                </a:lnTo>
                <a:lnTo>
                  <a:pt x="608152" y="508850"/>
                </a:lnTo>
                <a:lnTo>
                  <a:pt x="608495" y="509739"/>
                </a:lnTo>
                <a:lnTo>
                  <a:pt x="617270" y="517347"/>
                </a:lnTo>
                <a:close/>
              </a:path>
            </a:pathLst>
          </a:custGeom>
          <a:solidFill>
            <a:srgbClr val="D4EFFC">
              <a:alpha val="75000"/>
            </a:srgbClr>
          </a:solidFill>
        </p:spPr>
        <p:txBody>
          <a:bodyPr wrap="square" lIns="0" tIns="0" rIns="0" bIns="0" rtlCol="0"/>
          <a:lstStyle/>
          <a:p>
            <a:endParaRPr/>
          </a:p>
        </p:txBody>
      </p:sp>
      <p:sp>
        <p:nvSpPr>
          <p:cNvPr id="19" name="bg object 19"/>
          <p:cNvSpPr/>
          <p:nvPr/>
        </p:nvSpPr>
        <p:spPr>
          <a:xfrm>
            <a:off x="1281531" y="1477962"/>
            <a:ext cx="565785" cy="306070"/>
          </a:xfrm>
          <a:custGeom>
            <a:avLst/>
            <a:gdLst/>
            <a:ahLst/>
            <a:cxnLst/>
            <a:rect l="l" t="t" r="r" b="b"/>
            <a:pathLst>
              <a:path w="565785" h="306069">
                <a:moveTo>
                  <a:pt x="173012" y="168275"/>
                </a:moveTo>
                <a:lnTo>
                  <a:pt x="169037" y="165823"/>
                </a:lnTo>
                <a:lnTo>
                  <a:pt x="167703" y="165201"/>
                </a:lnTo>
                <a:lnTo>
                  <a:pt x="168986" y="159981"/>
                </a:lnTo>
                <a:lnTo>
                  <a:pt x="169062" y="156248"/>
                </a:lnTo>
                <a:lnTo>
                  <a:pt x="169125" y="152539"/>
                </a:lnTo>
                <a:lnTo>
                  <a:pt x="169570" y="152069"/>
                </a:lnTo>
                <a:lnTo>
                  <a:pt x="168770" y="152069"/>
                </a:lnTo>
                <a:lnTo>
                  <a:pt x="168770" y="151701"/>
                </a:lnTo>
                <a:lnTo>
                  <a:pt x="166573" y="150647"/>
                </a:lnTo>
                <a:lnTo>
                  <a:pt x="161950" y="146050"/>
                </a:lnTo>
                <a:lnTo>
                  <a:pt x="156692" y="146050"/>
                </a:lnTo>
                <a:lnTo>
                  <a:pt x="151269" y="144881"/>
                </a:lnTo>
                <a:lnTo>
                  <a:pt x="149237" y="142989"/>
                </a:lnTo>
                <a:lnTo>
                  <a:pt x="148361" y="142163"/>
                </a:lnTo>
                <a:lnTo>
                  <a:pt x="145097" y="140423"/>
                </a:lnTo>
                <a:lnTo>
                  <a:pt x="144360" y="140030"/>
                </a:lnTo>
                <a:lnTo>
                  <a:pt x="140792" y="140423"/>
                </a:lnTo>
                <a:lnTo>
                  <a:pt x="127254" y="136817"/>
                </a:lnTo>
                <a:lnTo>
                  <a:pt x="114427" y="136817"/>
                </a:lnTo>
                <a:lnTo>
                  <a:pt x="105829" y="132041"/>
                </a:lnTo>
                <a:lnTo>
                  <a:pt x="108051" y="119037"/>
                </a:lnTo>
                <a:lnTo>
                  <a:pt x="106349" y="116395"/>
                </a:lnTo>
                <a:lnTo>
                  <a:pt x="102095" y="109943"/>
                </a:lnTo>
                <a:lnTo>
                  <a:pt x="99860" y="102743"/>
                </a:lnTo>
                <a:lnTo>
                  <a:pt x="86271" y="91833"/>
                </a:lnTo>
                <a:lnTo>
                  <a:pt x="86233" y="90246"/>
                </a:lnTo>
                <a:lnTo>
                  <a:pt x="85636" y="90246"/>
                </a:lnTo>
                <a:lnTo>
                  <a:pt x="54838" y="93370"/>
                </a:lnTo>
                <a:lnTo>
                  <a:pt x="36309" y="117868"/>
                </a:lnTo>
                <a:lnTo>
                  <a:pt x="4914" y="144691"/>
                </a:lnTo>
                <a:lnTo>
                  <a:pt x="4965" y="146545"/>
                </a:lnTo>
                <a:lnTo>
                  <a:pt x="0" y="150152"/>
                </a:lnTo>
                <a:lnTo>
                  <a:pt x="2057" y="150317"/>
                </a:lnTo>
                <a:lnTo>
                  <a:pt x="3695" y="151841"/>
                </a:lnTo>
                <a:lnTo>
                  <a:pt x="23075" y="141427"/>
                </a:lnTo>
                <a:lnTo>
                  <a:pt x="22085" y="141427"/>
                </a:lnTo>
                <a:lnTo>
                  <a:pt x="30518" y="140855"/>
                </a:lnTo>
                <a:lnTo>
                  <a:pt x="35140" y="143141"/>
                </a:lnTo>
                <a:lnTo>
                  <a:pt x="45250" y="141427"/>
                </a:lnTo>
                <a:lnTo>
                  <a:pt x="52628" y="141820"/>
                </a:lnTo>
                <a:lnTo>
                  <a:pt x="53632" y="141427"/>
                </a:lnTo>
                <a:lnTo>
                  <a:pt x="55105" y="140855"/>
                </a:lnTo>
                <a:lnTo>
                  <a:pt x="54483" y="140855"/>
                </a:lnTo>
                <a:lnTo>
                  <a:pt x="55422" y="136817"/>
                </a:lnTo>
                <a:lnTo>
                  <a:pt x="58267" y="138290"/>
                </a:lnTo>
                <a:lnTo>
                  <a:pt x="61671" y="136817"/>
                </a:lnTo>
                <a:lnTo>
                  <a:pt x="62217" y="136817"/>
                </a:lnTo>
                <a:lnTo>
                  <a:pt x="68072" y="141427"/>
                </a:lnTo>
                <a:lnTo>
                  <a:pt x="67576" y="141427"/>
                </a:lnTo>
                <a:lnTo>
                  <a:pt x="62776" y="142989"/>
                </a:lnTo>
                <a:lnTo>
                  <a:pt x="60274" y="141427"/>
                </a:lnTo>
                <a:lnTo>
                  <a:pt x="58966" y="141427"/>
                </a:lnTo>
                <a:lnTo>
                  <a:pt x="57886" y="141668"/>
                </a:lnTo>
                <a:lnTo>
                  <a:pt x="55892" y="156248"/>
                </a:lnTo>
                <a:lnTo>
                  <a:pt x="56603" y="159981"/>
                </a:lnTo>
                <a:lnTo>
                  <a:pt x="54762" y="164503"/>
                </a:lnTo>
                <a:lnTo>
                  <a:pt x="53848" y="167830"/>
                </a:lnTo>
                <a:lnTo>
                  <a:pt x="51701" y="168935"/>
                </a:lnTo>
                <a:lnTo>
                  <a:pt x="55905" y="169760"/>
                </a:lnTo>
                <a:lnTo>
                  <a:pt x="67271" y="166725"/>
                </a:lnTo>
                <a:lnTo>
                  <a:pt x="71678" y="168744"/>
                </a:lnTo>
                <a:lnTo>
                  <a:pt x="75742" y="181000"/>
                </a:lnTo>
                <a:lnTo>
                  <a:pt x="75742" y="182956"/>
                </a:lnTo>
                <a:lnTo>
                  <a:pt x="75615" y="185369"/>
                </a:lnTo>
                <a:lnTo>
                  <a:pt x="77838" y="188937"/>
                </a:lnTo>
                <a:lnTo>
                  <a:pt x="78320" y="189877"/>
                </a:lnTo>
                <a:lnTo>
                  <a:pt x="74345" y="195529"/>
                </a:lnTo>
                <a:lnTo>
                  <a:pt x="89700" y="190080"/>
                </a:lnTo>
                <a:lnTo>
                  <a:pt x="87731" y="190080"/>
                </a:lnTo>
                <a:lnTo>
                  <a:pt x="96177" y="189877"/>
                </a:lnTo>
                <a:lnTo>
                  <a:pt x="97917" y="187782"/>
                </a:lnTo>
                <a:lnTo>
                  <a:pt x="100952" y="187261"/>
                </a:lnTo>
                <a:lnTo>
                  <a:pt x="102958" y="189877"/>
                </a:lnTo>
                <a:lnTo>
                  <a:pt x="102984" y="191325"/>
                </a:lnTo>
                <a:lnTo>
                  <a:pt x="102781" y="193319"/>
                </a:lnTo>
                <a:lnTo>
                  <a:pt x="100177" y="195110"/>
                </a:lnTo>
                <a:lnTo>
                  <a:pt x="100368" y="196405"/>
                </a:lnTo>
                <a:lnTo>
                  <a:pt x="102793" y="197523"/>
                </a:lnTo>
                <a:lnTo>
                  <a:pt x="115328" y="196608"/>
                </a:lnTo>
                <a:lnTo>
                  <a:pt x="118262" y="200507"/>
                </a:lnTo>
                <a:lnTo>
                  <a:pt x="117284" y="202044"/>
                </a:lnTo>
                <a:lnTo>
                  <a:pt x="117779" y="202323"/>
                </a:lnTo>
                <a:lnTo>
                  <a:pt x="122923" y="202704"/>
                </a:lnTo>
                <a:lnTo>
                  <a:pt x="123367" y="200672"/>
                </a:lnTo>
                <a:lnTo>
                  <a:pt x="126987" y="198488"/>
                </a:lnTo>
                <a:lnTo>
                  <a:pt x="133413" y="196748"/>
                </a:lnTo>
                <a:lnTo>
                  <a:pt x="134480" y="197231"/>
                </a:lnTo>
                <a:lnTo>
                  <a:pt x="134416" y="196748"/>
                </a:lnTo>
                <a:lnTo>
                  <a:pt x="134391" y="196608"/>
                </a:lnTo>
                <a:lnTo>
                  <a:pt x="134366" y="196405"/>
                </a:lnTo>
                <a:lnTo>
                  <a:pt x="134251" y="195529"/>
                </a:lnTo>
                <a:lnTo>
                  <a:pt x="134175" y="194919"/>
                </a:lnTo>
                <a:lnTo>
                  <a:pt x="132727" y="191325"/>
                </a:lnTo>
                <a:lnTo>
                  <a:pt x="134124" y="188937"/>
                </a:lnTo>
                <a:lnTo>
                  <a:pt x="138442" y="188937"/>
                </a:lnTo>
                <a:lnTo>
                  <a:pt x="139179" y="188175"/>
                </a:lnTo>
                <a:lnTo>
                  <a:pt x="140347" y="187261"/>
                </a:lnTo>
                <a:lnTo>
                  <a:pt x="142684" y="184594"/>
                </a:lnTo>
                <a:lnTo>
                  <a:pt x="143179" y="183540"/>
                </a:lnTo>
                <a:lnTo>
                  <a:pt x="142557" y="182956"/>
                </a:lnTo>
                <a:lnTo>
                  <a:pt x="142100" y="181254"/>
                </a:lnTo>
                <a:lnTo>
                  <a:pt x="142036" y="181000"/>
                </a:lnTo>
                <a:lnTo>
                  <a:pt x="144145" y="178485"/>
                </a:lnTo>
                <a:lnTo>
                  <a:pt x="148158" y="174790"/>
                </a:lnTo>
                <a:lnTo>
                  <a:pt x="149783" y="174218"/>
                </a:lnTo>
                <a:lnTo>
                  <a:pt x="151130" y="172948"/>
                </a:lnTo>
                <a:lnTo>
                  <a:pt x="152742" y="172262"/>
                </a:lnTo>
                <a:lnTo>
                  <a:pt x="153263" y="172262"/>
                </a:lnTo>
                <a:lnTo>
                  <a:pt x="154851" y="172720"/>
                </a:lnTo>
                <a:lnTo>
                  <a:pt x="154965" y="175475"/>
                </a:lnTo>
                <a:lnTo>
                  <a:pt x="155702" y="176161"/>
                </a:lnTo>
                <a:lnTo>
                  <a:pt x="156311" y="176301"/>
                </a:lnTo>
                <a:lnTo>
                  <a:pt x="157048" y="175806"/>
                </a:lnTo>
                <a:lnTo>
                  <a:pt x="157035" y="175475"/>
                </a:lnTo>
                <a:lnTo>
                  <a:pt x="158496" y="173482"/>
                </a:lnTo>
                <a:lnTo>
                  <a:pt x="160578" y="173939"/>
                </a:lnTo>
                <a:lnTo>
                  <a:pt x="160642" y="173482"/>
                </a:lnTo>
                <a:lnTo>
                  <a:pt x="160756" y="172720"/>
                </a:lnTo>
                <a:lnTo>
                  <a:pt x="160820" y="172262"/>
                </a:lnTo>
                <a:lnTo>
                  <a:pt x="164947" y="172516"/>
                </a:lnTo>
                <a:lnTo>
                  <a:pt x="164985" y="172262"/>
                </a:lnTo>
                <a:lnTo>
                  <a:pt x="165354" y="170205"/>
                </a:lnTo>
                <a:lnTo>
                  <a:pt x="169125" y="169760"/>
                </a:lnTo>
                <a:lnTo>
                  <a:pt x="170421" y="168427"/>
                </a:lnTo>
                <a:lnTo>
                  <a:pt x="172135" y="168719"/>
                </a:lnTo>
                <a:lnTo>
                  <a:pt x="172707" y="168427"/>
                </a:lnTo>
                <a:lnTo>
                  <a:pt x="173012" y="168275"/>
                </a:lnTo>
                <a:close/>
              </a:path>
              <a:path w="565785" h="306069">
                <a:moveTo>
                  <a:pt x="214731" y="105244"/>
                </a:moveTo>
                <a:lnTo>
                  <a:pt x="214630" y="100914"/>
                </a:lnTo>
                <a:lnTo>
                  <a:pt x="214515" y="96253"/>
                </a:lnTo>
                <a:lnTo>
                  <a:pt x="214439" y="93103"/>
                </a:lnTo>
                <a:lnTo>
                  <a:pt x="214439" y="92621"/>
                </a:lnTo>
                <a:lnTo>
                  <a:pt x="206768" y="93103"/>
                </a:lnTo>
                <a:lnTo>
                  <a:pt x="206679" y="89369"/>
                </a:lnTo>
                <a:lnTo>
                  <a:pt x="206616" y="86817"/>
                </a:lnTo>
                <a:lnTo>
                  <a:pt x="206514" y="82423"/>
                </a:lnTo>
                <a:lnTo>
                  <a:pt x="206514" y="82245"/>
                </a:lnTo>
                <a:lnTo>
                  <a:pt x="199453" y="82423"/>
                </a:lnTo>
                <a:lnTo>
                  <a:pt x="199390" y="81051"/>
                </a:lnTo>
                <a:lnTo>
                  <a:pt x="199275" y="78473"/>
                </a:lnTo>
                <a:lnTo>
                  <a:pt x="198856" y="68770"/>
                </a:lnTo>
                <a:lnTo>
                  <a:pt x="198843" y="68427"/>
                </a:lnTo>
                <a:lnTo>
                  <a:pt x="196989" y="68770"/>
                </a:lnTo>
                <a:lnTo>
                  <a:pt x="196837" y="62420"/>
                </a:lnTo>
                <a:lnTo>
                  <a:pt x="196811" y="61214"/>
                </a:lnTo>
                <a:lnTo>
                  <a:pt x="191808" y="61214"/>
                </a:lnTo>
                <a:lnTo>
                  <a:pt x="190919" y="60350"/>
                </a:lnTo>
                <a:lnTo>
                  <a:pt x="188760" y="58902"/>
                </a:lnTo>
                <a:lnTo>
                  <a:pt x="188455" y="58597"/>
                </a:lnTo>
                <a:lnTo>
                  <a:pt x="187794" y="57810"/>
                </a:lnTo>
                <a:lnTo>
                  <a:pt x="183057" y="59182"/>
                </a:lnTo>
                <a:lnTo>
                  <a:pt x="182753" y="58597"/>
                </a:lnTo>
                <a:lnTo>
                  <a:pt x="182346" y="58597"/>
                </a:lnTo>
                <a:lnTo>
                  <a:pt x="179527" y="59182"/>
                </a:lnTo>
                <a:lnTo>
                  <a:pt x="178955" y="59182"/>
                </a:lnTo>
                <a:lnTo>
                  <a:pt x="177863" y="60299"/>
                </a:lnTo>
                <a:lnTo>
                  <a:pt x="173710" y="57810"/>
                </a:lnTo>
                <a:lnTo>
                  <a:pt x="173558" y="57810"/>
                </a:lnTo>
                <a:lnTo>
                  <a:pt x="172986" y="58597"/>
                </a:lnTo>
                <a:lnTo>
                  <a:pt x="170980" y="58902"/>
                </a:lnTo>
                <a:lnTo>
                  <a:pt x="171056" y="62420"/>
                </a:lnTo>
                <a:lnTo>
                  <a:pt x="166878" y="62420"/>
                </a:lnTo>
                <a:lnTo>
                  <a:pt x="141554" y="71856"/>
                </a:lnTo>
                <a:lnTo>
                  <a:pt x="139877" y="76809"/>
                </a:lnTo>
                <a:lnTo>
                  <a:pt x="139141" y="77939"/>
                </a:lnTo>
                <a:lnTo>
                  <a:pt x="137845" y="78473"/>
                </a:lnTo>
                <a:lnTo>
                  <a:pt x="136994" y="78473"/>
                </a:lnTo>
                <a:lnTo>
                  <a:pt x="134315" y="78270"/>
                </a:lnTo>
                <a:lnTo>
                  <a:pt x="134302" y="81051"/>
                </a:lnTo>
                <a:lnTo>
                  <a:pt x="134962" y="83185"/>
                </a:lnTo>
                <a:lnTo>
                  <a:pt x="136029" y="84175"/>
                </a:lnTo>
                <a:lnTo>
                  <a:pt x="135318" y="84899"/>
                </a:lnTo>
                <a:lnTo>
                  <a:pt x="136296" y="87172"/>
                </a:lnTo>
                <a:lnTo>
                  <a:pt x="137502" y="86817"/>
                </a:lnTo>
                <a:lnTo>
                  <a:pt x="137566" y="89369"/>
                </a:lnTo>
                <a:lnTo>
                  <a:pt x="137426" y="89509"/>
                </a:lnTo>
                <a:lnTo>
                  <a:pt x="138087" y="91109"/>
                </a:lnTo>
                <a:lnTo>
                  <a:pt x="138722" y="91706"/>
                </a:lnTo>
                <a:lnTo>
                  <a:pt x="139788" y="92138"/>
                </a:lnTo>
                <a:lnTo>
                  <a:pt x="141046" y="93281"/>
                </a:lnTo>
                <a:lnTo>
                  <a:pt x="141084" y="95135"/>
                </a:lnTo>
                <a:lnTo>
                  <a:pt x="140550" y="96253"/>
                </a:lnTo>
                <a:lnTo>
                  <a:pt x="140741" y="97129"/>
                </a:lnTo>
                <a:lnTo>
                  <a:pt x="141960" y="98272"/>
                </a:lnTo>
                <a:lnTo>
                  <a:pt x="144259" y="99161"/>
                </a:lnTo>
                <a:lnTo>
                  <a:pt x="145376" y="100914"/>
                </a:lnTo>
                <a:lnTo>
                  <a:pt x="146177" y="102603"/>
                </a:lnTo>
                <a:lnTo>
                  <a:pt x="146265" y="105244"/>
                </a:lnTo>
                <a:lnTo>
                  <a:pt x="146837" y="106794"/>
                </a:lnTo>
                <a:lnTo>
                  <a:pt x="148107" y="111099"/>
                </a:lnTo>
                <a:lnTo>
                  <a:pt x="150901" y="113969"/>
                </a:lnTo>
                <a:lnTo>
                  <a:pt x="156857" y="115430"/>
                </a:lnTo>
                <a:lnTo>
                  <a:pt x="158140" y="116382"/>
                </a:lnTo>
                <a:lnTo>
                  <a:pt x="162140" y="116001"/>
                </a:lnTo>
                <a:lnTo>
                  <a:pt x="165074" y="118414"/>
                </a:lnTo>
                <a:lnTo>
                  <a:pt x="166992" y="118668"/>
                </a:lnTo>
                <a:lnTo>
                  <a:pt x="168567" y="120497"/>
                </a:lnTo>
                <a:lnTo>
                  <a:pt x="170218" y="122123"/>
                </a:lnTo>
                <a:lnTo>
                  <a:pt x="170954" y="124180"/>
                </a:lnTo>
                <a:lnTo>
                  <a:pt x="172123" y="125260"/>
                </a:lnTo>
                <a:lnTo>
                  <a:pt x="170141" y="129349"/>
                </a:lnTo>
                <a:lnTo>
                  <a:pt x="170154" y="129679"/>
                </a:lnTo>
                <a:lnTo>
                  <a:pt x="171335" y="131140"/>
                </a:lnTo>
                <a:lnTo>
                  <a:pt x="170408" y="132702"/>
                </a:lnTo>
                <a:lnTo>
                  <a:pt x="171653" y="134594"/>
                </a:lnTo>
                <a:lnTo>
                  <a:pt x="172885" y="136804"/>
                </a:lnTo>
                <a:lnTo>
                  <a:pt x="171475" y="140855"/>
                </a:lnTo>
                <a:lnTo>
                  <a:pt x="170319" y="141655"/>
                </a:lnTo>
                <a:lnTo>
                  <a:pt x="169418" y="142214"/>
                </a:lnTo>
                <a:lnTo>
                  <a:pt x="169252" y="142582"/>
                </a:lnTo>
                <a:lnTo>
                  <a:pt x="169608" y="146177"/>
                </a:lnTo>
                <a:lnTo>
                  <a:pt x="170548" y="150304"/>
                </a:lnTo>
                <a:lnTo>
                  <a:pt x="171881" y="151142"/>
                </a:lnTo>
                <a:lnTo>
                  <a:pt x="171907" y="152336"/>
                </a:lnTo>
                <a:lnTo>
                  <a:pt x="171018" y="153289"/>
                </a:lnTo>
                <a:lnTo>
                  <a:pt x="171094" y="156476"/>
                </a:lnTo>
                <a:lnTo>
                  <a:pt x="170853" y="160185"/>
                </a:lnTo>
                <a:lnTo>
                  <a:pt x="169913" y="164084"/>
                </a:lnTo>
                <a:lnTo>
                  <a:pt x="171462" y="164414"/>
                </a:lnTo>
                <a:lnTo>
                  <a:pt x="173558" y="165785"/>
                </a:lnTo>
                <a:lnTo>
                  <a:pt x="201866" y="126936"/>
                </a:lnTo>
                <a:lnTo>
                  <a:pt x="206908" y="116001"/>
                </a:lnTo>
                <a:lnTo>
                  <a:pt x="209740" y="105244"/>
                </a:lnTo>
                <a:lnTo>
                  <a:pt x="214731" y="105244"/>
                </a:lnTo>
                <a:close/>
              </a:path>
              <a:path w="565785" h="306069">
                <a:moveTo>
                  <a:pt x="233400" y="267855"/>
                </a:moveTo>
                <a:lnTo>
                  <a:pt x="230225" y="268452"/>
                </a:lnTo>
                <a:lnTo>
                  <a:pt x="230847" y="270370"/>
                </a:lnTo>
                <a:lnTo>
                  <a:pt x="233400" y="267855"/>
                </a:lnTo>
                <a:close/>
              </a:path>
              <a:path w="565785" h="306069">
                <a:moveTo>
                  <a:pt x="262712" y="287108"/>
                </a:moveTo>
                <a:lnTo>
                  <a:pt x="262407" y="287540"/>
                </a:lnTo>
                <a:lnTo>
                  <a:pt x="259511" y="286969"/>
                </a:lnTo>
                <a:lnTo>
                  <a:pt x="257784" y="288505"/>
                </a:lnTo>
                <a:lnTo>
                  <a:pt x="258102" y="292366"/>
                </a:lnTo>
                <a:lnTo>
                  <a:pt x="259676" y="288404"/>
                </a:lnTo>
                <a:lnTo>
                  <a:pt x="262509" y="289153"/>
                </a:lnTo>
                <a:lnTo>
                  <a:pt x="262712" y="287108"/>
                </a:lnTo>
                <a:close/>
              </a:path>
              <a:path w="565785" h="306069">
                <a:moveTo>
                  <a:pt x="265252" y="288378"/>
                </a:moveTo>
                <a:lnTo>
                  <a:pt x="264134" y="285165"/>
                </a:lnTo>
                <a:lnTo>
                  <a:pt x="263321" y="286283"/>
                </a:lnTo>
                <a:lnTo>
                  <a:pt x="265252" y="288378"/>
                </a:lnTo>
                <a:close/>
              </a:path>
              <a:path w="565785" h="306069">
                <a:moveTo>
                  <a:pt x="266001" y="34734"/>
                </a:moveTo>
                <a:lnTo>
                  <a:pt x="208826" y="48895"/>
                </a:lnTo>
                <a:lnTo>
                  <a:pt x="208838" y="49428"/>
                </a:lnTo>
                <a:lnTo>
                  <a:pt x="207060" y="51257"/>
                </a:lnTo>
                <a:lnTo>
                  <a:pt x="205536" y="52565"/>
                </a:lnTo>
                <a:lnTo>
                  <a:pt x="205562" y="53505"/>
                </a:lnTo>
                <a:lnTo>
                  <a:pt x="204533" y="54292"/>
                </a:lnTo>
                <a:lnTo>
                  <a:pt x="204914" y="55308"/>
                </a:lnTo>
                <a:lnTo>
                  <a:pt x="203047" y="56273"/>
                </a:lnTo>
                <a:lnTo>
                  <a:pt x="198653" y="60248"/>
                </a:lnTo>
                <a:lnTo>
                  <a:pt x="198805" y="66509"/>
                </a:lnTo>
                <a:lnTo>
                  <a:pt x="200609" y="66179"/>
                </a:lnTo>
                <a:lnTo>
                  <a:pt x="201244" y="80467"/>
                </a:lnTo>
                <a:lnTo>
                  <a:pt x="208343" y="80302"/>
                </a:lnTo>
                <a:lnTo>
                  <a:pt x="208597" y="91084"/>
                </a:lnTo>
                <a:lnTo>
                  <a:pt x="216268" y="90601"/>
                </a:lnTo>
                <a:lnTo>
                  <a:pt x="216433" y="98132"/>
                </a:lnTo>
                <a:lnTo>
                  <a:pt x="236347" y="97104"/>
                </a:lnTo>
                <a:lnTo>
                  <a:pt x="236258" y="93459"/>
                </a:lnTo>
                <a:lnTo>
                  <a:pt x="239395" y="93395"/>
                </a:lnTo>
                <a:lnTo>
                  <a:pt x="240360" y="94272"/>
                </a:lnTo>
                <a:lnTo>
                  <a:pt x="241160" y="94246"/>
                </a:lnTo>
                <a:lnTo>
                  <a:pt x="242773" y="95135"/>
                </a:lnTo>
                <a:lnTo>
                  <a:pt x="250291" y="95935"/>
                </a:lnTo>
                <a:lnTo>
                  <a:pt x="250532" y="96786"/>
                </a:lnTo>
                <a:lnTo>
                  <a:pt x="251053" y="96608"/>
                </a:lnTo>
                <a:lnTo>
                  <a:pt x="252971" y="98399"/>
                </a:lnTo>
                <a:lnTo>
                  <a:pt x="252971" y="98120"/>
                </a:lnTo>
                <a:lnTo>
                  <a:pt x="254825" y="97536"/>
                </a:lnTo>
                <a:lnTo>
                  <a:pt x="256514" y="97497"/>
                </a:lnTo>
                <a:lnTo>
                  <a:pt x="256870" y="97980"/>
                </a:lnTo>
                <a:lnTo>
                  <a:pt x="258229" y="96875"/>
                </a:lnTo>
                <a:lnTo>
                  <a:pt x="259448" y="97955"/>
                </a:lnTo>
                <a:lnTo>
                  <a:pt x="259473" y="98640"/>
                </a:lnTo>
                <a:lnTo>
                  <a:pt x="259816" y="98628"/>
                </a:lnTo>
                <a:lnTo>
                  <a:pt x="261023" y="99720"/>
                </a:lnTo>
                <a:lnTo>
                  <a:pt x="261035" y="100114"/>
                </a:lnTo>
                <a:lnTo>
                  <a:pt x="261569" y="100101"/>
                </a:lnTo>
                <a:lnTo>
                  <a:pt x="263042" y="100901"/>
                </a:lnTo>
                <a:lnTo>
                  <a:pt x="264083" y="100660"/>
                </a:lnTo>
                <a:lnTo>
                  <a:pt x="262775" y="97688"/>
                </a:lnTo>
                <a:lnTo>
                  <a:pt x="262737" y="96215"/>
                </a:lnTo>
                <a:lnTo>
                  <a:pt x="262356" y="92062"/>
                </a:lnTo>
                <a:lnTo>
                  <a:pt x="262242" y="87515"/>
                </a:lnTo>
                <a:lnTo>
                  <a:pt x="260413" y="87553"/>
                </a:lnTo>
                <a:lnTo>
                  <a:pt x="260286" y="82067"/>
                </a:lnTo>
                <a:lnTo>
                  <a:pt x="262115" y="82016"/>
                </a:lnTo>
                <a:lnTo>
                  <a:pt x="262064" y="79997"/>
                </a:lnTo>
                <a:lnTo>
                  <a:pt x="259918" y="80048"/>
                </a:lnTo>
                <a:lnTo>
                  <a:pt x="259892" y="78854"/>
                </a:lnTo>
                <a:lnTo>
                  <a:pt x="259626" y="78867"/>
                </a:lnTo>
                <a:lnTo>
                  <a:pt x="258724" y="77114"/>
                </a:lnTo>
                <a:lnTo>
                  <a:pt x="260273" y="75526"/>
                </a:lnTo>
                <a:lnTo>
                  <a:pt x="260413" y="75590"/>
                </a:lnTo>
                <a:lnTo>
                  <a:pt x="256628" y="65557"/>
                </a:lnTo>
                <a:lnTo>
                  <a:pt x="262420" y="61468"/>
                </a:lnTo>
                <a:lnTo>
                  <a:pt x="261556" y="57251"/>
                </a:lnTo>
                <a:lnTo>
                  <a:pt x="259956" y="50622"/>
                </a:lnTo>
                <a:lnTo>
                  <a:pt x="264261" y="49872"/>
                </a:lnTo>
                <a:lnTo>
                  <a:pt x="266001" y="34734"/>
                </a:lnTo>
                <a:close/>
              </a:path>
              <a:path w="565785" h="306069">
                <a:moveTo>
                  <a:pt x="273113" y="277114"/>
                </a:moveTo>
                <a:lnTo>
                  <a:pt x="272262" y="274637"/>
                </a:lnTo>
                <a:lnTo>
                  <a:pt x="271170" y="273151"/>
                </a:lnTo>
                <a:lnTo>
                  <a:pt x="273113" y="277114"/>
                </a:lnTo>
                <a:close/>
              </a:path>
              <a:path w="565785" h="306069">
                <a:moveTo>
                  <a:pt x="273405" y="262610"/>
                </a:moveTo>
                <a:lnTo>
                  <a:pt x="273189" y="260921"/>
                </a:lnTo>
                <a:lnTo>
                  <a:pt x="273138" y="261988"/>
                </a:lnTo>
                <a:lnTo>
                  <a:pt x="273405" y="262610"/>
                </a:lnTo>
                <a:close/>
              </a:path>
              <a:path w="565785" h="306069">
                <a:moveTo>
                  <a:pt x="283032" y="278460"/>
                </a:moveTo>
                <a:lnTo>
                  <a:pt x="282079" y="276974"/>
                </a:lnTo>
                <a:lnTo>
                  <a:pt x="281508" y="279095"/>
                </a:lnTo>
                <a:lnTo>
                  <a:pt x="283032" y="278460"/>
                </a:lnTo>
                <a:close/>
              </a:path>
              <a:path w="565785" h="306069">
                <a:moveTo>
                  <a:pt x="283133" y="266077"/>
                </a:moveTo>
                <a:lnTo>
                  <a:pt x="279361" y="261391"/>
                </a:lnTo>
                <a:lnTo>
                  <a:pt x="277228" y="261226"/>
                </a:lnTo>
                <a:lnTo>
                  <a:pt x="278295" y="262255"/>
                </a:lnTo>
                <a:lnTo>
                  <a:pt x="280466" y="267246"/>
                </a:lnTo>
                <a:lnTo>
                  <a:pt x="280695" y="263804"/>
                </a:lnTo>
                <a:lnTo>
                  <a:pt x="283133" y="266077"/>
                </a:lnTo>
                <a:close/>
              </a:path>
              <a:path w="565785" h="306069">
                <a:moveTo>
                  <a:pt x="292950" y="269189"/>
                </a:moveTo>
                <a:lnTo>
                  <a:pt x="287566" y="262407"/>
                </a:lnTo>
                <a:lnTo>
                  <a:pt x="286359" y="262724"/>
                </a:lnTo>
                <a:lnTo>
                  <a:pt x="287312" y="264502"/>
                </a:lnTo>
                <a:lnTo>
                  <a:pt x="286473" y="267525"/>
                </a:lnTo>
                <a:lnTo>
                  <a:pt x="287731" y="269316"/>
                </a:lnTo>
                <a:lnTo>
                  <a:pt x="292950" y="269189"/>
                </a:lnTo>
                <a:close/>
              </a:path>
              <a:path w="565785" h="306069">
                <a:moveTo>
                  <a:pt x="296837" y="264579"/>
                </a:moveTo>
                <a:lnTo>
                  <a:pt x="296811" y="263372"/>
                </a:lnTo>
                <a:lnTo>
                  <a:pt x="288734" y="259359"/>
                </a:lnTo>
                <a:lnTo>
                  <a:pt x="286880" y="259410"/>
                </a:lnTo>
                <a:lnTo>
                  <a:pt x="287858" y="261188"/>
                </a:lnTo>
                <a:lnTo>
                  <a:pt x="293751" y="263753"/>
                </a:lnTo>
                <a:lnTo>
                  <a:pt x="296837" y="264579"/>
                </a:lnTo>
                <a:close/>
              </a:path>
              <a:path w="565785" h="306069">
                <a:moveTo>
                  <a:pt x="310997" y="252628"/>
                </a:moveTo>
                <a:lnTo>
                  <a:pt x="310705" y="252818"/>
                </a:lnTo>
                <a:lnTo>
                  <a:pt x="310997" y="252806"/>
                </a:lnTo>
                <a:lnTo>
                  <a:pt x="310997" y="252628"/>
                </a:lnTo>
                <a:close/>
              </a:path>
              <a:path w="565785" h="306069">
                <a:moveTo>
                  <a:pt x="312026" y="269925"/>
                </a:moveTo>
                <a:lnTo>
                  <a:pt x="311416" y="270395"/>
                </a:lnTo>
                <a:lnTo>
                  <a:pt x="310807" y="270865"/>
                </a:lnTo>
                <a:lnTo>
                  <a:pt x="311416" y="270535"/>
                </a:lnTo>
                <a:lnTo>
                  <a:pt x="312026" y="269925"/>
                </a:lnTo>
                <a:close/>
              </a:path>
              <a:path w="565785" h="306069">
                <a:moveTo>
                  <a:pt x="312216" y="305142"/>
                </a:moveTo>
                <a:lnTo>
                  <a:pt x="300113" y="300316"/>
                </a:lnTo>
                <a:lnTo>
                  <a:pt x="312216" y="305219"/>
                </a:lnTo>
                <a:close/>
              </a:path>
              <a:path w="565785" h="306069">
                <a:moveTo>
                  <a:pt x="313131" y="251244"/>
                </a:moveTo>
                <a:lnTo>
                  <a:pt x="311010" y="252615"/>
                </a:lnTo>
                <a:lnTo>
                  <a:pt x="311010" y="252793"/>
                </a:lnTo>
                <a:lnTo>
                  <a:pt x="313131" y="251244"/>
                </a:lnTo>
                <a:close/>
              </a:path>
              <a:path w="565785" h="306069">
                <a:moveTo>
                  <a:pt x="313474" y="305714"/>
                </a:moveTo>
                <a:lnTo>
                  <a:pt x="312229" y="305130"/>
                </a:lnTo>
                <a:lnTo>
                  <a:pt x="313474" y="305714"/>
                </a:lnTo>
                <a:close/>
              </a:path>
              <a:path w="565785" h="306069">
                <a:moveTo>
                  <a:pt x="316941" y="270408"/>
                </a:moveTo>
                <a:lnTo>
                  <a:pt x="316268" y="268312"/>
                </a:lnTo>
                <a:lnTo>
                  <a:pt x="314756" y="268960"/>
                </a:lnTo>
                <a:lnTo>
                  <a:pt x="315099" y="270167"/>
                </a:lnTo>
                <a:lnTo>
                  <a:pt x="316941" y="270408"/>
                </a:lnTo>
                <a:close/>
              </a:path>
              <a:path w="565785" h="306069">
                <a:moveTo>
                  <a:pt x="318376" y="265861"/>
                </a:moveTo>
                <a:lnTo>
                  <a:pt x="317119" y="264096"/>
                </a:lnTo>
                <a:lnTo>
                  <a:pt x="316204" y="265023"/>
                </a:lnTo>
                <a:lnTo>
                  <a:pt x="317195" y="267106"/>
                </a:lnTo>
                <a:lnTo>
                  <a:pt x="318376" y="265861"/>
                </a:lnTo>
                <a:close/>
              </a:path>
              <a:path w="565785" h="306069">
                <a:moveTo>
                  <a:pt x="321195" y="254965"/>
                </a:moveTo>
                <a:lnTo>
                  <a:pt x="318071" y="252628"/>
                </a:lnTo>
                <a:lnTo>
                  <a:pt x="315633" y="253276"/>
                </a:lnTo>
                <a:lnTo>
                  <a:pt x="314579" y="261137"/>
                </a:lnTo>
                <a:lnTo>
                  <a:pt x="315226" y="262623"/>
                </a:lnTo>
                <a:lnTo>
                  <a:pt x="317284" y="258356"/>
                </a:lnTo>
                <a:lnTo>
                  <a:pt x="318795" y="257416"/>
                </a:lnTo>
                <a:lnTo>
                  <a:pt x="318122" y="254723"/>
                </a:lnTo>
                <a:lnTo>
                  <a:pt x="321195" y="254965"/>
                </a:lnTo>
                <a:close/>
              </a:path>
              <a:path w="565785" h="306069">
                <a:moveTo>
                  <a:pt x="321589" y="271805"/>
                </a:moveTo>
                <a:lnTo>
                  <a:pt x="320357" y="271233"/>
                </a:lnTo>
                <a:lnTo>
                  <a:pt x="320382" y="272440"/>
                </a:lnTo>
                <a:lnTo>
                  <a:pt x="321589" y="271805"/>
                </a:lnTo>
                <a:close/>
              </a:path>
              <a:path w="565785" h="306069">
                <a:moveTo>
                  <a:pt x="322173" y="296773"/>
                </a:moveTo>
                <a:lnTo>
                  <a:pt x="322122" y="294982"/>
                </a:lnTo>
                <a:lnTo>
                  <a:pt x="318173" y="296583"/>
                </a:lnTo>
                <a:lnTo>
                  <a:pt x="320370" y="298323"/>
                </a:lnTo>
                <a:lnTo>
                  <a:pt x="322173" y="296773"/>
                </a:lnTo>
                <a:close/>
              </a:path>
              <a:path w="565785" h="306069">
                <a:moveTo>
                  <a:pt x="322707" y="293166"/>
                </a:moveTo>
                <a:lnTo>
                  <a:pt x="322059" y="291973"/>
                </a:lnTo>
                <a:lnTo>
                  <a:pt x="319659" y="294144"/>
                </a:lnTo>
                <a:lnTo>
                  <a:pt x="322707" y="293166"/>
                </a:lnTo>
                <a:close/>
              </a:path>
              <a:path w="565785" h="306069">
                <a:moveTo>
                  <a:pt x="324116" y="261213"/>
                </a:moveTo>
                <a:lnTo>
                  <a:pt x="322910" y="262750"/>
                </a:lnTo>
                <a:lnTo>
                  <a:pt x="323850" y="263626"/>
                </a:lnTo>
                <a:lnTo>
                  <a:pt x="324116" y="261213"/>
                </a:lnTo>
                <a:close/>
              </a:path>
              <a:path w="565785" h="306069">
                <a:moveTo>
                  <a:pt x="324904" y="255765"/>
                </a:moveTo>
                <a:lnTo>
                  <a:pt x="324878" y="254558"/>
                </a:lnTo>
                <a:lnTo>
                  <a:pt x="323938" y="253682"/>
                </a:lnTo>
                <a:lnTo>
                  <a:pt x="322732" y="255219"/>
                </a:lnTo>
                <a:lnTo>
                  <a:pt x="324904" y="255765"/>
                </a:lnTo>
                <a:close/>
              </a:path>
              <a:path w="565785" h="306069">
                <a:moveTo>
                  <a:pt x="327215" y="262636"/>
                </a:moveTo>
                <a:lnTo>
                  <a:pt x="325856" y="257251"/>
                </a:lnTo>
                <a:lnTo>
                  <a:pt x="325081" y="263296"/>
                </a:lnTo>
                <a:lnTo>
                  <a:pt x="325729" y="264782"/>
                </a:lnTo>
                <a:lnTo>
                  <a:pt x="327215" y="262636"/>
                </a:lnTo>
                <a:close/>
              </a:path>
              <a:path w="565785" h="306069">
                <a:moveTo>
                  <a:pt x="329184" y="268325"/>
                </a:moveTo>
                <a:lnTo>
                  <a:pt x="327304" y="266547"/>
                </a:lnTo>
                <a:lnTo>
                  <a:pt x="324548" y="267220"/>
                </a:lnTo>
                <a:lnTo>
                  <a:pt x="323697" y="270256"/>
                </a:lnTo>
                <a:lnTo>
                  <a:pt x="324624" y="270548"/>
                </a:lnTo>
                <a:lnTo>
                  <a:pt x="329184" y="268325"/>
                </a:lnTo>
                <a:close/>
              </a:path>
              <a:path w="565785" h="306069">
                <a:moveTo>
                  <a:pt x="329539" y="250799"/>
                </a:moveTo>
                <a:lnTo>
                  <a:pt x="328866" y="251218"/>
                </a:lnTo>
                <a:lnTo>
                  <a:pt x="328422" y="252260"/>
                </a:lnTo>
                <a:lnTo>
                  <a:pt x="329539" y="250799"/>
                </a:lnTo>
                <a:close/>
              </a:path>
              <a:path w="565785" h="306069">
                <a:moveTo>
                  <a:pt x="329742" y="244221"/>
                </a:moveTo>
                <a:lnTo>
                  <a:pt x="329488" y="242862"/>
                </a:lnTo>
                <a:lnTo>
                  <a:pt x="327787" y="239191"/>
                </a:lnTo>
                <a:lnTo>
                  <a:pt x="328650" y="235788"/>
                </a:lnTo>
                <a:lnTo>
                  <a:pt x="328333" y="234594"/>
                </a:lnTo>
                <a:lnTo>
                  <a:pt x="328841" y="232295"/>
                </a:lnTo>
                <a:lnTo>
                  <a:pt x="327939" y="230390"/>
                </a:lnTo>
                <a:lnTo>
                  <a:pt x="327914" y="229298"/>
                </a:lnTo>
                <a:lnTo>
                  <a:pt x="326326" y="227799"/>
                </a:lnTo>
                <a:lnTo>
                  <a:pt x="325323" y="226288"/>
                </a:lnTo>
                <a:lnTo>
                  <a:pt x="323888" y="225209"/>
                </a:lnTo>
                <a:lnTo>
                  <a:pt x="320382" y="223824"/>
                </a:lnTo>
                <a:lnTo>
                  <a:pt x="319659" y="222491"/>
                </a:lnTo>
                <a:lnTo>
                  <a:pt x="318249" y="221437"/>
                </a:lnTo>
                <a:lnTo>
                  <a:pt x="315417" y="218224"/>
                </a:lnTo>
                <a:lnTo>
                  <a:pt x="314032" y="217589"/>
                </a:lnTo>
                <a:lnTo>
                  <a:pt x="313004" y="215341"/>
                </a:lnTo>
                <a:lnTo>
                  <a:pt x="311035" y="213512"/>
                </a:lnTo>
                <a:lnTo>
                  <a:pt x="310642" y="211543"/>
                </a:lnTo>
                <a:lnTo>
                  <a:pt x="308952" y="208419"/>
                </a:lnTo>
                <a:lnTo>
                  <a:pt x="306768" y="207556"/>
                </a:lnTo>
                <a:lnTo>
                  <a:pt x="306501" y="207048"/>
                </a:lnTo>
                <a:lnTo>
                  <a:pt x="305358" y="206794"/>
                </a:lnTo>
                <a:lnTo>
                  <a:pt x="302590" y="203352"/>
                </a:lnTo>
                <a:lnTo>
                  <a:pt x="301561" y="203365"/>
                </a:lnTo>
                <a:lnTo>
                  <a:pt x="300088" y="202476"/>
                </a:lnTo>
                <a:lnTo>
                  <a:pt x="299720" y="201231"/>
                </a:lnTo>
                <a:lnTo>
                  <a:pt x="296976" y="199161"/>
                </a:lnTo>
                <a:lnTo>
                  <a:pt x="295986" y="197802"/>
                </a:lnTo>
                <a:lnTo>
                  <a:pt x="295567" y="197815"/>
                </a:lnTo>
                <a:lnTo>
                  <a:pt x="294411" y="197078"/>
                </a:lnTo>
                <a:lnTo>
                  <a:pt x="292811" y="195605"/>
                </a:lnTo>
                <a:lnTo>
                  <a:pt x="293598" y="193687"/>
                </a:lnTo>
                <a:lnTo>
                  <a:pt x="292036" y="192227"/>
                </a:lnTo>
                <a:lnTo>
                  <a:pt x="292023" y="191808"/>
                </a:lnTo>
                <a:lnTo>
                  <a:pt x="290728" y="189865"/>
                </a:lnTo>
                <a:lnTo>
                  <a:pt x="289572" y="189217"/>
                </a:lnTo>
                <a:lnTo>
                  <a:pt x="286689" y="189280"/>
                </a:lnTo>
                <a:lnTo>
                  <a:pt x="285813" y="186855"/>
                </a:lnTo>
                <a:lnTo>
                  <a:pt x="285407" y="184416"/>
                </a:lnTo>
                <a:lnTo>
                  <a:pt x="284911" y="183273"/>
                </a:lnTo>
                <a:lnTo>
                  <a:pt x="282638" y="181673"/>
                </a:lnTo>
                <a:lnTo>
                  <a:pt x="278396" y="179476"/>
                </a:lnTo>
                <a:lnTo>
                  <a:pt x="275031" y="175082"/>
                </a:lnTo>
                <a:lnTo>
                  <a:pt x="275005" y="174015"/>
                </a:lnTo>
                <a:lnTo>
                  <a:pt x="271767" y="173380"/>
                </a:lnTo>
                <a:lnTo>
                  <a:pt x="269938" y="173443"/>
                </a:lnTo>
                <a:lnTo>
                  <a:pt x="268859" y="173101"/>
                </a:lnTo>
                <a:lnTo>
                  <a:pt x="266522" y="171691"/>
                </a:lnTo>
                <a:lnTo>
                  <a:pt x="266141" y="170713"/>
                </a:lnTo>
                <a:lnTo>
                  <a:pt x="264502" y="169062"/>
                </a:lnTo>
                <a:lnTo>
                  <a:pt x="263880" y="167576"/>
                </a:lnTo>
                <a:lnTo>
                  <a:pt x="261734" y="164477"/>
                </a:lnTo>
                <a:lnTo>
                  <a:pt x="258406" y="161417"/>
                </a:lnTo>
                <a:lnTo>
                  <a:pt x="256705" y="159219"/>
                </a:lnTo>
                <a:lnTo>
                  <a:pt x="255117" y="157759"/>
                </a:lnTo>
                <a:lnTo>
                  <a:pt x="252704" y="156883"/>
                </a:lnTo>
                <a:lnTo>
                  <a:pt x="251256" y="155829"/>
                </a:lnTo>
                <a:lnTo>
                  <a:pt x="237083" y="138709"/>
                </a:lnTo>
                <a:lnTo>
                  <a:pt x="235610" y="139141"/>
                </a:lnTo>
                <a:lnTo>
                  <a:pt x="233299" y="137401"/>
                </a:lnTo>
                <a:lnTo>
                  <a:pt x="233222" y="134404"/>
                </a:lnTo>
                <a:lnTo>
                  <a:pt x="231990" y="132626"/>
                </a:lnTo>
                <a:lnTo>
                  <a:pt x="232943" y="131648"/>
                </a:lnTo>
                <a:lnTo>
                  <a:pt x="230212" y="131089"/>
                </a:lnTo>
                <a:lnTo>
                  <a:pt x="229793" y="131305"/>
                </a:lnTo>
                <a:lnTo>
                  <a:pt x="229831" y="132651"/>
                </a:lnTo>
                <a:lnTo>
                  <a:pt x="229412" y="134061"/>
                </a:lnTo>
                <a:lnTo>
                  <a:pt x="228193" y="134861"/>
                </a:lnTo>
                <a:lnTo>
                  <a:pt x="226618" y="135432"/>
                </a:lnTo>
                <a:lnTo>
                  <a:pt x="226288" y="136486"/>
                </a:lnTo>
                <a:lnTo>
                  <a:pt x="227368" y="138950"/>
                </a:lnTo>
                <a:lnTo>
                  <a:pt x="218351" y="139166"/>
                </a:lnTo>
                <a:lnTo>
                  <a:pt x="218808" y="146342"/>
                </a:lnTo>
                <a:lnTo>
                  <a:pt x="190677" y="147624"/>
                </a:lnTo>
                <a:lnTo>
                  <a:pt x="175158" y="168948"/>
                </a:lnTo>
                <a:lnTo>
                  <a:pt x="175247" y="169265"/>
                </a:lnTo>
                <a:lnTo>
                  <a:pt x="174739" y="169519"/>
                </a:lnTo>
                <a:lnTo>
                  <a:pt x="173748" y="170878"/>
                </a:lnTo>
                <a:lnTo>
                  <a:pt x="173532" y="170129"/>
                </a:lnTo>
                <a:lnTo>
                  <a:pt x="172427" y="170700"/>
                </a:lnTo>
                <a:lnTo>
                  <a:pt x="171069" y="170472"/>
                </a:lnTo>
                <a:lnTo>
                  <a:pt x="169989" y="171577"/>
                </a:lnTo>
                <a:lnTo>
                  <a:pt x="166992" y="171932"/>
                </a:lnTo>
                <a:lnTo>
                  <a:pt x="166801" y="173316"/>
                </a:lnTo>
                <a:lnTo>
                  <a:pt x="165671" y="174472"/>
                </a:lnTo>
                <a:lnTo>
                  <a:pt x="162420" y="174269"/>
                </a:lnTo>
                <a:lnTo>
                  <a:pt x="162140" y="176237"/>
                </a:lnTo>
                <a:lnTo>
                  <a:pt x="159283" y="175602"/>
                </a:lnTo>
                <a:lnTo>
                  <a:pt x="158927" y="176085"/>
                </a:lnTo>
                <a:lnTo>
                  <a:pt x="158953" y="176885"/>
                </a:lnTo>
                <a:lnTo>
                  <a:pt x="156654" y="178333"/>
                </a:lnTo>
                <a:lnTo>
                  <a:pt x="154813" y="177914"/>
                </a:lnTo>
                <a:lnTo>
                  <a:pt x="153060" y="176314"/>
                </a:lnTo>
                <a:lnTo>
                  <a:pt x="153009" y="174218"/>
                </a:lnTo>
                <a:lnTo>
                  <a:pt x="152019" y="174637"/>
                </a:lnTo>
                <a:lnTo>
                  <a:pt x="150596" y="175945"/>
                </a:lnTo>
                <a:lnTo>
                  <a:pt x="148945" y="176530"/>
                </a:lnTo>
                <a:lnTo>
                  <a:pt x="145491" y="179793"/>
                </a:lnTo>
                <a:lnTo>
                  <a:pt x="144094" y="181470"/>
                </a:lnTo>
                <a:lnTo>
                  <a:pt x="144221" y="181927"/>
                </a:lnTo>
                <a:lnTo>
                  <a:pt x="145465" y="183095"/>
                </a:lnTo>
                <a:lnTo>
                  <a:pt x="144119" y="185826"/>
                </a:lnTo>
                <a:lnTo>
                  <a:pt x="141782" y="188518"/>
                </a:lnTo>
                <a:lnTo>
                  <a:pt x="139357" y="190728"/>
                </a:lnTo>
                <a:lnTo>
                  <a:pt x="135204" y="190830"/>
                </a:lnTo>
                <a:lnTo>
                  <a:pt x="134810" y="191490"/>
                </a:lnTo>
                <a:lnTo>
                  <a:pt x="136004" y="194564"/>
                </a:lnTo>
                <a:lnTo>
                  <a:pt x="136398" y="197548"/>
                </a:lnTo>
                <a:lnTo>
                  <a:pt x="136182" y="198018"/>
                </a:lnTo>
                <a:lnTo>
                  <a:pt x="137096" y="198450"/>
                </a:lnTo>
                <a:lnTo>
                  <a:pt x="135305" y="202171"/>
                </a:lnTo>
                <a:lnTo>
                  <a:pt x="135394" y="205841"/>
                </a:lnTo>
                <a:lnTo>
                  <a:pt x="137236" y="213347"/>
                </a:lnTo>
                <a:lnTo>
                  <a:pt x="139623" y="213537"/>
                </a:lnTo>
                <a:lnTo>
                  <a:pt x="142087" y="215557"/>
                </a:lnTo>
                <a:lnTo>
                  <a:pt x="145719" y="215468"/>
                </a:lnTo>
                <a:lnTo>
                  <a:pt x="148120" y="220599"/>
                </a:lnTo>
                <a:lnTo>
                  <a:pt x="146138" y="225221"/>
                </a:lnTo>
                <a:lnTo>
                  <a:pt x="148844" y="225386"/>
                </a:lnTo>
                <a:lnTo>
                  <a:pt x="150558" y="230936"/>
                </a:lnTo>
                <a:lnTo>
                  <a:pt x="159105" y="234175"/>
                </a:lnTo>
                <a:lnTo>
                  <a:pt x="161264" y="235356"/>
                </a:lnTo>
                <a:lnTo>
                  <a:pt x="161302" y="237324"/>
                </a:lnTo>
                <a:lnTo>
                  <a:pt x="164757" y="238366"/>
                </a:lnTo>
                <a:lnTo>
                  <a:pt x="168300" y="245554"/>
                </a:lnTo>
                <a:lnTo>
                  <a:pt x="167830" y="249288"/>
                </a:lnTo>
                <a:lnTo>
                  <a:pt x="169786" y="250012"/>
                </a:lnTo>
                <a:lnTo>
                  <a:pt x="174142" y="247180"/>
                </a:lnTo>
                <a:lnTo>
                  <a:pt x="172542" y="245681"/>
                </a:lnTo>
                <a:lnTo>
                  <a:pt x="174485" y="242989"/>
                </a:lnTo>
                <a:lnTo>
                  <a:pt x="172224" y="238252"/>
                </a:lnTo>
                <a:lnTo>
                  <a:pt x="174193" y="235394"/>
                </a:lnTo>
                <a:lnTo>
                  <a:pt x="178447" y="233908"/>
                </a:lnTo>
                <a:lnTo>
                  <a:pt x="190677" y="238023"/>
                </a:lnTo>
                <a:lnTo>
                  <a:pt x="187629" y="243433"/>
                </a:lnTo>
                <a:lnTo>
                  <a:pt x="183832" y="241833"/>
                </a:lnTo>
                <a:lnTo>
                  <a:pt x="182753" y="242316"/>
                </a:lnTo>
                <a:lnTo>
                  <a:pt x="183807" y="247497"/>
                </a:lnTo>
                <a:lnTo>
                  <a:pt x="186969" y="246748"/>
                </a:lnTo>
                <a:lnTo>
                  <a:pt x="192646" y="242951"/>
                </a:lnTo>
                <a:lnTo>
                  <a:pt x="194233" y="242697"/>
                </a:lnTo>
                <a:lnTo>
                  <a:pt x="195516" y="239090"/>
                </a:lnTo>
                <a:lnTo>
                  <a:pt x="197294" y="241592"/>
                </a:lnTo>
                <a:lnTo>
                  <a:pt x="202311" y="238137"/>
                </a:lnTo>
                <a:lnTo>
                  <a:pt x="208838" y="239407"/>
                </a:lnTo>
                <a:lnTo>
                  <a:pt x="209537" y="242455"/>
                </a:lnTo>
                <a:lnTo>
                  <a:pt x="211340" y="242976"/>
                </a:lnTo>
                <a:lnTo>
                  <a:pt x="212344" y="245795"/>
                </a:lnTo>
                <a:lnTo>
                  <a:pt x="209562" y="248666"/>
                </a:lnTo>
                <a:lnTo>
                  <a:pt x="209600" y="249047"/>
                </a:lnTo>
                <a:lnTo>
                  <a:pt x="209931" y="248564"/>
                </a:lnTo>
                <a:lnTo>
                  <a:pt x="222694" y="247840"/>
                </a:lnTo>
                <a:lnTo>
                  <a:pt x="217500" y="251396"/>
                </a:lnTo>
                <a:lnTo>
                  <a:pt x="217208" y="253898"/>
                </a:lnTo>
                <a:lnTo>
                  <a:pt x="210083" y="254063"/>
                </a:lnTo>
                <a:lnTo>
                  <a:pt x="209981" y="256133"/>
                </a:lnTo>
                <a:lnTo>
                  <a:pt x="213741" y="255193"/>
                </a:lnTo>
                <a:lnTo>
                  <a:pt x="214376" y="257860"/>
                </a:lnTo>
                <a:lnTo>
                  <a:pt x="218668" y="255257"/>
                </a:lnTo>
                <a:lnTo>
                  <a:pt x="218262" y="257581"/>
                </a:lnTo>
                <a:lnTo>
                  <a:pt x="222097" y="257175"/>
                </a:lnTo>
                <a:lnTo>
                  <a:pt x="221538" y="258991"/>
                </a:lnTo>
                <a:lnTo>
                  <a:pt x="222796" y="258267"/>
                </a:lnTo>
                <a:lnTo>
                  <a:pt x="223824" y="259232"/>
                </a:lnTo>
                <a:lnTo>
                  <a:pt x="224751" y="256603"/>
                </a:lnTo>
                <a:lnTo>
                  <a:pt x="227799" y="260184"/>
                </a:lnTo>
                <a:lnTo>
                  <a:pt x="228358" y="259842"/>
                </a:lnTo>
                <a:lnTo>
                  <a:pt x="230136" y="254901"/>
                </a:lnTo>
                <a:lnTo>
                  <a:pt x="232752" y="253809"/>
                </a:lnTo>
                <a:lnTo>
                  <a:pt x="234581" y="256641"/>
                </a:lnTo>
                <a:lnTo>
                  <a:pt x="232181" y="258737"/>
                </a:lnTo>
                <a:lnTo>
                  <a:pt x="232181" y="261874"/>
                </a:lnTo>
                <a:lnTo>
                  <a:pt x="234365" y="262064"/>
                </a:lnTo>
                <a:lnTo>
                  <a:pt x="236816" y="259562"/>
                </a:lnTo>
                <a:lnTo>
                  <a:pt x="236931" y="264617"/>
                </a:lnTo>
                <a:lnTo>
                  <a:pt x="241401" y="265303"/>
                </a:lnTo>
                <a:lnTo>
                  <a:pt x="232879" y="273672"/>
                </a:lnTo>
                <a:lnTo>
                  <a:pt x="229755" y="271360"/>
                </a:lnTo>
                <a:lnTo>
                  <a:pt x="230428" y="270738"/>
                </a:lnTo>
                <a:lnTo>
                  <a:pt x="228053" y="270802"/>
                </a:lnTo>
                <a:lnTo>
                  <a:pt x="226275" y="273850"/>
                </a:lnTo>
                <a:lnTo>
                  <a:pt x="223786" y="273913"/>
                </a:lnTo>
                <a:lnTo>
                  <a:pt x="221322" y="271145"/>
                </a:lnTo>
                <a:lnTo>
                  <a:pt x="222631" y="269798"/>
                </a:lnTo>
                <a:lnTo>
                  <a:pt x="219125" y="272288"/>
                </a:lnTo>
                <a:lnTo>
                  <a:pt x="216179" y="271500"/>
                </a:lnTo>
                <a:lnTo>
                  <a:pt x="210578" y="278117"/>
                </a:lnTo>
                <a:lnTo>
                  <a:pt x="208737" y="281216"/>
                </a:lnTo>
                <a:lnTo>
                  <a:pt x="214045" y="285178"/>
                </a:lnTo>
                <a:lnTo>
                  <a:pt x="219951" y="285038"/>
                </a:lnTo>
                <a:lnTo>
                  <a:pt x="218300" y="288099"/>
                </a:lnTo>
                <a:lnTo>
                  <a:pt x="220154" y="288505"/>
                </a:lnTo>
                <a:lnTo>
                  <a:pt x="220764" y="291249"/>
                </a:lnTo>
                <a:lnTo>
                  <a:pt x="221996" y="291084"/>
                </a:lnTo>
                <a:lnTo>
                  <a:pt x="222821" y="286105"/>
                </a:lnTo>
                <a:lnTo>
                  <a:pt x="227977" y="286334"/>
                </a:lnTo>
                <a:lnTo>
                  <a:pt x="229997" y="285076"/>
                </a:lnTo>
                <a:lnTo>
                  <a:pt x="228930" y="283108"/>
                </a:lnTo>
                <a:lnTo>
                  <a:pt x="223812" y="279819"/>
                </a:lnTo>
                <a:lnTo>
                  <a:pt x="226301" y="278282"/>
                </a:lnTo>
                <a:lnTo>
                  <a:pt x="227634" y="273532"/>
                </a:lnTo>
                <a:lnTo>
                  <a:pt x="231495" y="279895"/>
                </a:lnTo>
                <a:lnTo>
                  <a:pt x="236245" y="282473"/>
                </a:lnTo>
                <a:lnTo>
                  <a:pt x="241935" y="280860"/>
                </a:lnTo>
                <a:lnTo>
                  <a:pt x="246265" y="282282"/>
                </a:lnTo>
                <a:lnTo>
                  <a:pt x="246316" y="284975"/>
                </a:lnTo>
                <a:lnTo>
                  <a:pt x="241731" y="288124"/>
                </a:lnTo>
                <a:lnTo>
                  <a:pt x="239026" y="286219"/>
                </a:lnTo>
                <a:lnTo>
                  <a:pt x="237896" y="286410"/>
                </a:lnTo>
                <a:lnTo>
                  <a:pt x="237172" y="290410"/>
                </a:lnTo>
                <a:lnTo>
                  <a:pt x="237947" y="289445"/>
                </a:lnTo>
                <a:lnTo>
                  <a:pt x="243128" y="288950"/>
                </a:lnTo>
                <a:lnTo>
                  <a:pt x="244576" y="294436"/>
                </a:lnTo>
                <a:lnTo>
                  <a:pt x="245237" y="294843"/>
                </a:lnTo>
                <a:lnTo>
                  <a:pt x="244856" y="293649"/>
                </a:lnTo>
                <a:lnTo>
                  <a:pt x="247383" y="289941"/>
                </a:lnTo>
                <a:lnTo>
                  <a:pt x="249326" y="289267"/>
                </a:lnTo>
                <a:lnTo>
                  <a:pt x="250583" y="291592"/>
                </a:lnTo>
                <a:lnTo>
                  <a:pt x="250939" y="291439"/>
                </a:lnTo>
                <a:lnTo>
                  <a:pt x="252044" y="287870"/>
                </a:lnTo>
                <a:lnTo>
                  <a:pt x="255600" y="285724"/>
                </a:lnTo>
                <a:lnTo>
                  <a:pt x="256247" y="280962"/>
                </a:lnTo>
                <a:lnTo>
                  <a:pt x="263969" y="284721"/>
                </a:lnTo>
                <a:lnTo>
                  <a:pt x="263677" y="283870"/>
                </a:lnTo>
                <a:lnTo>
                  <a:pt x="264985" y="281978"/>
                </a:lnTo>
                <a:lnTo>
                  <a:pt x="263740" y="280695"/>
                </a:lnTo>
                <a:lnTo>
                  <a:pt x="263309" y="284251"/>
                </a:lnTo>
                <a:lnTo>
                  <a:pt x="259664" y="282587"/>
                </a:lnTo>
                <a:lnTo>
                  <a:pt x="260210" y="278295"/>
                </a:lnTo>
                <a:lnTo>
                  <a:pt x="257276" y="273418"/>
                </a:lnTo>
                <a:lnTo>
                  <a:pt x="258305" y="270776"/>
                </a:lnTo>
                <a:lnTo>
                  <a:pt x="261632" y="271183"/>
                </a:lnTo>
                <a:lnTo>
                  <a:pt x="263588" y="274751"/>
                </a:lnTo>
                <a:lnTo>
                  <a:pt x="265239" y="275056"/>
                </a:lnTo>
                <a:lnTo>
                  <a:pt x="265976" y="277342"/>
                </a:lnTo>
                <a:lnTo>
                  <a:pt x="269684" y="279450"/>
                </a:lnTo>
                <a:lnTo>
                  <a:pt x="266509" y="271640"/>
                </a:lnTo>
                <a:lnTo>
                  <a:pt x="267220" y="269303"/>
                </a:lnTo>
                <a:lnTo>
                  <a:pt x="269100" y="270344"/>
                </a:lnTo>
                <a:lnTo>
                  <a:pt x="268376" y="269354"/>
                </a:lnTo>
                <a:lnTo>
                  <a:pt x="270586" y="267068"/>
                </a:lnTo>
                <a:lnTo>
                  <a:pt x="271195" y="267868"/>
                </a:lnTo>
                <a:lnTo>
                  <a:pt x="270878" y="266738"/>
                </a:lnTo>
                <a:lnTo>
                  <a:pt x="268706" y="265569"/>
                </a:lnTo>
                <a:lnTo>
                  <a:pt x="267665" y="261645"/>
                </a:lnTo>
                <a:lnTo>
                  <a:pt x="264007" y="259384"/>
                </a:lnTo>
                <a:lnTo>
                  <a:pt x="260794" y="252044"/>
                </a:lnTo>
                <a:lnTo>
                  <a:pt x="264375" y="251396"/>
                </a:lnTo>
                <a:lnTo>
                  <a:pt x="268287" y="256527"/>
                </a:lnTo>
                <a:lnTo>
                  <a:pt x="273392" y="257086"/>
                </a:lnTo>
                <a:lnTo>
                  <a:pt x="273354" y="257924"/>
                </a:lnTo>
                <a:lnTo>
                  <a:pt x="275196" y="259499"/>
                </a:lnTo>
                <a:lnTo>
                  <a:pt x="274561" y="258457"/>
                </a:lnTo>
                <a:lnTo>
                  <a:pt x="274497" y="256032"/>
                </a:lnTo>
                <a:lnTo>
                  <a:pt x="278574" y="255943"/>
                </a:lnTo>
                <a:lnTo>
                  <a:pt x="282778" y="259867"/>
                </a:lnTo>
                <a:lnTo>
                  <a:pt x="284327" y="257683"/>
                </a:lnTo>
                <a:lnTo>
                  <a:pt x="283946" y="254063"/>
                </a:lnTo>
                <a:lnTo>
                  <a:pt x="285318" y="252183"/>
                </a:lnTo>
                <a:lnTo>
                  <a:pt x="284149" y="251498"/>
                </a:lnTo>
                <a:lnTo>
                  <a:pt x="282092" y="252425"/>
                </a:lnTo>
                <a:lnTo>
                  <a:pt x="277685" y="250583"/>
                </a:lnTo>
                <a:lnTo>
                  <a:pt x="278422" y="239572"/>
                </a:lnTo>
                <a:lnTo>
                  <a:pt x="281990" y="246557"/>
                </a:lnTo>
                <a:lnTo>
                  <a:pt x="282448" y="245592"/>
                </a:lnTo>
                <a:lnTo>
                  <a:pt x="281254" y="242658"/>
                </a:lnTo>
                <a:lnTo>
                  <a:pt x="285635" y="241249"/>
                </a:lnTo>
                <a:lnTo>
                  <a:pt x="290410" y="243649"/>
                </a:lnTo>
                <a:lnTo>
                  <a:pt x="288556" y="246164"/>
                </a:lnTo>
                <a:lnTo>
                  <a:pt x="287388" y="246189"/>
                </a:lnTo>
                <a:lnTo>
                  <a:pt x="287312" y="247040"/>
                </a:lnTo>
                <a:lnTo>
                  <a:pt x="293281" y="249313"/>
                </a:lnTo>
                <a:lnTo>
                  <a:pt x="295046" y="245643"/>
                </a:lnTo>
                <a:lnTo>
                  <a:pt x="298411" y="250190"/>
                </a:lnTo>
                <a:lnTo>
                  <a:pt x="298818" y="250075"/>
                </a:lnTo>
                <a:lnTo>
                  <a:pt x="297002" y="246507"/>
                </a:lnTo>
                <a:lnTo>
                  <a:pt x="296976" y="244741"/>
                </a:lnTo>
                <a:lnTo>
                  <a:pt x="300304" y="244373"/>
                </a:lnTo>
                <a:lnTo>
                  <a:pt x="300202" y="244119"/>
                </a:lnTo>
                <a:lnTo>
                  <a:pt x="296786" y="242531"/>
                </a:lnTo>
                <a:lnTo>
                  <a:pt x="297840" y="237058"/>
                </a:lnTo>
                <a:lnTo>
                  <a:pt x="298881" y="236613"/>
                </a:lnTo>
                <a:lnTo>
                  <a:pt x="296799" y="232460"/>
                </a:lnTo>
                <a:lnTo>
                  <a:pt x="298856" y="230339"/>
                </a:lnTo>
                <a:lnTo>
                  <a:pt x="302958" y="231559"/>
                </a:lnTo>
                <a:lnTo>
                  <a:pt x="302691" y="233629"/>
                </a:lnTo>
                <a:lnTo>
                  <a:pt x="307276" y="234696"/>
                </a:lnTo>
                <a:lnTo>
                  <a:pt x="306781" y="243052"/>
                </a:lnTo>
                <a:lnTo>
                  <a:pt x="305409" y="244729"/>
                </a:lnTo>
                <a:lnTo>
                  <a:pt x="306451" y="248259"/>
                </a:lnTo>
                <a:lnTo>
                  <a:pt x="307835" y="248742"/>
                </a:lnTo>
                <a:lnTo>
                  <a:pt x="310883" y="244830"/>
                </a:lnTo>
                <a:lnTo>
                  <a:pt x="311480" y="242227"/>
                </a:lnTo>
                <a:lnTo>
                  <a:pt x="313842" y="240703"/>
                </a:lnTo>
                <a:lnTo>
                  <a:pt x="314007" y="238937"/>
                </a:lnTo>
                <a:lnTo>
                  <a:pt x="311277" y="236385"/>
                </a:lnTo>
                <a:lnTo>
                  <a:pt x="310730" y="233121"/>
                </a:lnTo>
                <a:lnTo>
                  <a:pt x="318046" y="231038"/>
                </a:lnTo>
                <a:lnTo>
                  <a:pt x="319913" y="234492"/>
                </a:lnTo>
                <a:lnTo>
                  <a:pt x="318173" y="239001"/>
                </a:lnTo>
                <a:lnTo>
                  <a:pt x="318528" y="239534"/>
                </a:lnTo>
                <a:lnTo>
                  <a:pt x="321627" y="238899"/>
                </a:lnTo>
                <a:lnTo>
                  <a:pt x="326961" y="242201"/>
                </a:lnTo>
                <a:lnTo>
                  <a:pt x="327863" y="246481"/>
                </a:lnTo>
                <a:lnTo>
                  <a:pt x="325361" y="248424"/>
                </a:lnTo>
                <a:lnTo>
                  <a:pt x="325424" y="250990"/>
                </a:lnTo>
                <a:lnTo>
                  <a:pt x="326313" y="252425"/>
                </a:lnTo>
                <a:lnTo>
                  <a:pt x="327393" y="249897"/>
                </a:lnTo>
                <a:lnTo>
                  <a:pt x="328701" y="249085"/>
                </a:lnTo>
                <a:lnTo>
                  <a:pt x="328625" y="245681"/>
                </a:lnTo>
                <a:lnTo>
                  <a:pt x="329742" y="244221"/>
                </a:lnTo>
                <a:close/>
              </a:path>
              <a:path w="565785" h="306069">
                <a:moveTo>
                  <a:pt x="331152" y="248704"/>
                </a:moveTo>
                <a:lnTo>
                  <a:pt x="330758" y="245999"/>
                </a:lnTo>
                <a:lnTo>
                  <a:pt x="330517" y="246316"/>
                </a:lnTo>
                <a:lnTo>
                  <a:pt x="330593" y="249440"/>
                </a:lnTo>
                <a:lnTo>
                  <a:pt x="331152" y="248704"/>
                </a:lnTo>
                <a:close/>
              </a:path>
              <a:path w="565785" h="306069">
                <a:moveTo>
                  <a:pt x="339585" y="292442"/>
                </a:moveTo>
                <a:lnTo>
                  <a:pt x="338937" y="290957"/>
                </a:lnTo>
                <a:lnTo>
                  <a:pt x="336537" y="293420"/>
                </a:lnTo>
                <a:lnTo>
                  <a:pt x="339585" y="292442"/>
                </a:lnTo>
                <a:close/>
              </a:path>
              <a:path w="565785" h="306069">
                <a:moveTo>
                  <a:pt x="339661" y="282511"/>
                </a:moveTo>
                <a:lnTo>
                  <a:pt x="338124" y="282549"/>
                </a:lnTo>
                <a:lnTo>
                  <a:pt x="337566" y="284365"/>
                </a:lnTo>
                <a:lnTo>
                  <a:pt x="339090" y="284035"/>
                </a:lnTo>
                <a:lnTo>
                  <a:pt x="339661" y="282511"/>
                </a:lnTo>
                <a:close/>
              </a:path>
              <a:path w="565785" h="306069">
                <a:moveTo>
                  <a:pt x="339661" y="269265"/>
                </a:moveTo>
                <a:lnTo>
                  <a:pt x="338023" y="265099"/>
                </a:lnTo>
                <a:lnTo>
                  <a:pt x="336816" y="266319"/>
                </a:lnTo>
                <a:lnTo>
                  <a:pt x="337807" y="269303"/>
                </a:lnTo>
                <a:lnTo>
                  <a:pt x="339661" y="269265"/>
                </a:lnTo>
                <a:close/>
              </a:path>
              <a:path w="565785" h="306069">
                <a:moveTo>
                  <a:pt x="340995" y="286715"/>
                </a:moveTo>
                <a:lnTo>
                  <a:pt x="338213" y="286461"/>
                </a:lnTo>
                <a:lnTo>
                  <a:pt x="336435" y="289217"/>
                </a:lnTo>
                <a:lnTo>
                  <a:pt x="333400" y="290487"/>
                </a:lnTo>
                <a:lnTo>
                  <a:pt x="327901" y="291833"/>
                </a:lnTo>
                <a:lnTo>
                  <a:pt x="329158" y="293598"/>
                </a:lnTo>
                <a:lnTo>
                  <a:pt x="340448" y="290029"/>
                </a:lnTo>
                <a:lnTo>
                  <a:pt x="340995" y="286715"/>
                </a:lnTo>
                <a:close/>
              </a:path>
              <a:path w="565785" h="306069">
                <a:moveTo>
                  <a:pt x="341249" y="247700"/>
                </a:moveTo>
                <a:lnTo>
                  <a:pt x="337756" y="247700"/>
                </a:lnTo>
                <a:lnTo>
                  <a:pt x="338848" y="248970"/>
                </a:lnTo>
                <a:lnTo>
                  <a:pt x="341249" y="247700"/>
                </a:lnTo>
                <a:close/>
              </a:path>
              <a:path w="565785" h="306069">
                <a:moveTo>
                  <a:pt x="342176" y="247700"/>
                </a:moveTo>
                <a:lnTo>
                  <a:pt x="342061" y="247256"/>
                </a:lnTo>
                <a:lnTo>
                  <a:pt x="341249" y="247700"/>
                </a:lnTo>
                <a:lnTo>
                  <a:pt x="342176" y="247700"/>
                </a:lnTo>
                <a:close/>
              </a:path>
              <a:path w="565785" h="306069">
                <a:moveTo>
                  <a:pt x="342201" y="272516"/>
                </a:moveTo>
                <a:lnTo>
                  <a:pt x="339725" y="271678"/>
                </a:lnTo>
                <a:lnTo>
                  <a:pt x="337908" y="273519"/>
                </a:lnTo>
                <a:lnTo>
                  <a:pt x="337667" y="275932"/>
                </a:lnTo>
                <a:lnTo>
                  <a:pt x="339204" y="276212"/>
                </a:lnTo>
                <a:lnTo>
                  <a:pt x="339445" y="273773"/>
                </a:lnTo>
                <a:lnTo>
                  <a:pt x="342201" y="272516"/>
                </a:lnTo>
                <a:close/>
              </a:path>
              <a:path w="565785" h="306069">
                <a:moveTo>
                  <a:pt x="344970" y="15138"/>
                </a:moveTo>
                <a:lnTo>
                  <a:pt x="341655" y="4279"/>
                </a:lnTo>
                <a:lnTo>
                  <a:pt x="340639" y="965"/>
                </a:lnTo>
                <a:lnTo>
                  <a:pt x="340791" y="965"/>
                </a:lnTo>
                <a:lnTo>
                  <a:pt x="337820" y="508"/>
                </a:lnTo>
                <a:lnTo>
                  <a:pt x="336143" y="0"/>
                </a:lnTo>
                <a:lnTo>
                  <a:pt x="333451" y="965"/>
                </a:lnTo>
                <a:lnTo>
                  <a:pt x="330504" y="508"/>
                </a:lnTo>
                <a:lnTo>
                  <a:pt x="330098" y="508"/>
                </a:lnTo>
                <a:lnTo>
                  <a:pt x="327431" y="2146"/>
                </a:lnTo>
                <a:lnTo>
                  <a:pt x="325043" y="4279"/>
                </a:lnTo>
                <a:lnTo>
                  <a:pt x="322313" y="3327"/>
                </a:lnTo>
                <a:lnTo>
                  <a:pt x="320763" y="3683"/>
                </a:lnTo>
                <a:lnTo>
                  <a:pt x="318897" y="3683"/>
                </a:lnTo>
                <a:lnTo>
                  <a:pt x="316318" y="4864"/>
                </a:lnTo>
                <a:lnTo>
                  <a:pt x="294970" y="18186"/>
                </a:lnTo>
                <a:lnTo>
                  <a:pt x="291896" y="22339"/>
                </a:lnTo>
                <a:lnTo>
                  <a:pt x="289737" y="24587"/>
                </a:lnTo>
                <a:lnTo>
                  <a:pt x="286639" y="26682"/>
                </a:lnTo>
                <a:lnTo>
                  <a:pt x="284632" y="27393"/>
                </a:lnTo>
                <a:lnTo>
                  <a:pt x="281686" y="27089"/>
                </a:lnTo>
                <a:lnTo>
                  <a:pt x="279196" y="25996"/>
                </a:lnTo>
                <a:lnTo>
                  <a:pt x="277291" y="23939"/>
                </a:lnTo>
                <a:lnTo>
                  <a:pt x="276352" y="22771"/>
                </a:lnTo>
                <a:lnTo>
                  <a:pt x="275564" y="21780"/>
                </a:lnTo>
                <a:lnTo>
                  <a:pt x="274802" y="21780"/>
                </a:lnTo>
                <a:lnTo>
                  <a:pt x="273215" y="22771"/>
                </a:lnTo>
                <a:lnTo>
                  <a:pt x="271653" y="21310"/>
                </a:lnTo>
                <a:lnTo>
                  <a:pt x="269494" y="20980"/>
                </a:lnTo>
                <a:lnTo>
                  <a:pt x="268046" y="33870"/>
                </a:lnTo>
                <a:lnTo>
                  <a:pt x="265950" y="51511"/>
                </a:lnTo>
                <a:lnTo>
                  <a:pt x="262255" y="52158"/>
                </a:lnTo>
                <a:lnTo>
                  <a:pt x="263385" y="56832"/>
                </a:lnTo>
                <a:lnTo>
                  <a:pt x="264579" y="62268"/>
                </a:lnTo>
                <a:lnTo>
                  <a:pt x="258914" y="66268"/>
                </a:lnTo>
                <a:lnTo>
                  <a:pt x="262763" y="76581"/>
                </a:lnTo>
                <a:lnTo>
                  <a:pt x="261734" y="77685"/>
                </a:lnTo>
                <a:lnTo>
                  <a:pt x="261747" y="78105"/>
                </a:lnTo>
                <a:lnTo>
                  <a:pt x="263906" y="78105"/>
                </a:lnTo>
                <a:lnTo>
                  <a:pt x="264033" y="83921"/>
                </a:lnTo>
                <a:lnTo>
                  <a:pt x="262204" y="83921"/>
                </a:lnTo>
                <a:lnTo>
                  <a:pt x="262242" y="85610"/>
                </a:lnTo>
                <a:lnTo>
                  <a:pt x="264071" y="85610"/>
                </a:lnTo>
                <a:lnTo>
                  <a:pt x="264223" y="91960"/>
                </a:lnTo>
                <a:lnTo>
                  <a:pt x="264655" y="97447"/>
                </a:lnTo>
                <a:lnTo>
                  <a:pt x="265988" y="100304"/>
                </a:lnTo>
                <a:lnTo>
                  <a:pt x="269506" y="99936"/>
                </a:lnTo>
                <a:lnTo>
                  <a:pt x="270040" y="99390"/>
                </a:lnTo>
                <a:lnTo>
                  <a:pt x="272669" y="99390"/>
                </a:lnTo>
                <a:lnTo>
                  <a:pt x="273558" y="99682"/>
                </a:lnTo>
                <a:lnTo>
                  <a:pt x="274434" y="100304"/>
                </a:lnTo>
                <a:lnTo>
                  <a:pt x="275386" y="99936"/>
                </a:lnTo>
                <a:lnTo>
                  <a:pt x="275640" y="99936"/>
                </a:lnTo>
                <a:lnTo>
                  <a:pt x="276440" y="101676"/>
                </a:lnTo>
                <a:lnTo>
                  <a:pt x="276440" y="101942"/>
                </a:lnTo>
                <a:lnTo>
                  <a:pt x="277088" y="101676"/>
                </a:lnTo>
                <a:lnTo>
                  <a:pt x="278498" y="99936"/>
                </a:lnTo>
                <a:lnTo>
                  <a:pt x="278701" y="99682"/>
                </a:lnTo>
                <a:lnTo>
                  <a:pt x="290995" y="99390"/>
                </a:lnTo>
                <a:lnTo>
                  <a:pt x="292277" y="99847"/>
                </a:lnTo>
                <a:lnTo>
                  <a:pt x="292265" y="99390"/>
                </a:lnTo>
                <a:lnTo>
                  <a:pt x="291515" y="85610"/>
                </a:lnTo>
                <a:lnTo>
                  <a:pt x="291414" y="83921"/>
                </a:lnTo>
                <a:lnTo>
                  <a:pt x="291376" y="83070"/>
                </a:lnTo>
                <a:lnTo>
                  <a:pt x="291350" y="82689"/>
                </a:lnTo>
                <a:lnTo>
                  <a:pt x="287642" y="83070"/>
                </a:lnTo>
                <a:lnTo>
                  <a:pt x="287528" y="78105"/>
                </a:lnTo>
                <a:lnTo>
                  <a:pt x="287489" y="76581"/>
                </a:lnTo>
                <a:lnTo>
                  <a:pt x="287388" y="72390"/>
                </a:lnTo>
                <a:lnTo>
                  <a:pt x="289547" y="72390"/>
                </a:lnTo>
                <a:lnTo>
                  <a:pt x="289458" y="68618"/>
                </a:lnTo>
                <a:lnTo>
                  <a:pt x="292303" y="67779"/>
                </a:lnTo>
                <a:lnTo>
                  <a:pt x="299542" y="65201"/>
                </a:lnTo>
                <a:lnTo>
                  <a:pt x="303695" y="64477"/>
                </a:lnTo>
                <a:lnTo>
                  <a:pt x="308051" y="64046"/>
                </a:lnTo>
                <a:lnTo>
                  <a:pt x="309130" y="63817"/>
                </a:lnTo>
                <a:lnTo>
                  <a:pt x="318173" y="51828"/>
                </a:lnTo>
                <a:lnTo>
                  <a:pt x="336016" y="27393"/>
                </a:lnTo>
                <a:lnTo>
                  <a:pt x="344970" y="15138"/>
                </a:lnTo>
                <a:close/>
              </a:path>
              <a:path w="565785" h="306069">
                <a:moveTo>
                  <a:pt x="353834" y="278980"/>
                </a:moveTo>
                <a:lnTo>
                  <a:pt x="353618" y="279057"/>
                </a:lnTo>
                <a:lnTo>
                  <a:pt x="353707" y="279196"/>
                </a:lnTo>
                <a:lnTo>
                  <a:pt x="353834" y="278980"/>
                </a:lnTo>
                <a:close/>
              </a:path>
              <a:path w="565785" h="306069">
                <a:moveTo>
                  <a:pt x="354622" y="274281"/>
                </a:moveTo>
                <a:lnTo>
                  <a:pt x="354025" y="272161"/>
                </a:lnTo>
                <a:lnTo>
                  <a:pt x="353949" y="273659"/>
                </a:lnTo>
                <a:lnTo>
                  <a:pt x="354622" y="274281"/>
                </a:lnTo>
                <a:close/>
              </a:path>
              <a:path w="565785" h="306069">
                <a:moveTo>
                  <a:pt x="357365" y="266674"/>
                </a:moveTo>
                <a:lnTo>
                  <a:pt x="356666" y="266280"/>
                </a:lnTo>
                <a:lnTo>
                  <a:pt x="355904" y="266509"/>
                </a:lnTo>
                <a:lnTo>
                  <a:pt x="356146" y="267106"/>
                </a:lnTo>
                <a:lnTo>
                  <a:pt x="357365" y="266674"/>
                </a:lnTo>
                <a:close/>
              </a:path>
              <a:path w="565785" h="306069">
                <a:moveTo>
                  <a:pt x="364401" y="293420"/>
                </a:moveTo>
                <a:lnTo>
                  <a:pt x="361505" y="292150"/>
                </a:lnTo>
                <a:lnTo>
                  <a:pt x="361226" y="292150"/>
                </a:lnTo>
                <a:lnTo>
                  <a:pt x="363054" y="293420"/>
                </a:lnTo>
                <a:lnTo>
                  <a:pt x="364401" y="293420"/>
                </a:lnTo>
                <a:close/>
              </a:path>
              <a:path w="565785" h="306069">
                <a:moveTo>
                  <a:pt x="372008" y="116166"/>
                </a:moveTo>
                <a:lnTo>
                  <a:pt x="371995" y="115900"/>
                </a:lnTo>
                <a:lnTo>
                  <a:pt x="371233" y="115011"/>
                </a:lnTo>
                <a:lnTo>
                  <a:pt x="369570" y="115049"/>
                </a:lnTo>
                <a:lnTo>
                  <a:pt x="355904" y="106591"/>
                </a:lnTo>
                <a:lnTo>
                  <a:pt x="355422" y="104444"/>
                </a:lnTo>
                <a:lnTo>
                  <a:pt x="355638" y="103759"/>
                </a:lnTo>
                <a:lnTo>
                  <a:pt x="355092" y="103022"/>
                </a:lnTo>
                <a:lnTo>
                  <a:pt x="355066" y="101688"/>
                </a:lnTo>
                <a:lnTo>
                  <a:pt x="352386" y="99733"/>
                </a:lnTo>
                <a:lnTo>
                  <a:pt x="352031" y="98526"/>
                </a:lnTo>
                <a:lnTo>
                  <a:pt x="345122" y="18148"/>
                </a:lnTo>
                <a:lnTo>
                  <a:pt x="319671" y="52984"/>
                </a:lnTo>
                <a:lnTo>
                  <a:pt x="310210" y="65532"/>
                </a:lnTo>
                <a:lnTo>
                  <a:pt x="308343" y="65938"/>
                </a:lnTo>
                <a:lnTo>
                  <a:pt x="303949" y="66370"/>
                </a:lnTo>
                <a:lnTo>
                  <a:pt x="300024" y="67043"/>
                </a:lnTo>
                <a:lnTo>
                  <a:pt x="291376" y="70040"/>
                </a:lnTo>
                <a:lnTo>
                  <a:pt x="291477" y="74193"/>
                </a:lnTo>
                <a:lnTo>
                  <a:pt x="289318" y="74244"/>
                </a:lnTo>
                <a:lnTo>
                  <a:pt x="289471" y="80975"/>
                </a:lnTo>
                <a:lnTo>
                  <a:pt x="293128" y="80606"/>
                </a:lnTo>
                <a:lnTo>
                  <a:pt x="294259" y="101523"/>
                </a:lnTo>
                <a:lnTo>
                  <a:pt x="296075" y="104889"/>
                </a:lnTo>
                <a:lnTo>
                  <a:pt x="297230" y="106172"/>
                </a:lnTo>
                <a:lnTo>
                  <a:pt x="300062" y="105740"/>
                </a:lnTo>
                <a:lnTo>
                  <a:pt x="303072" y="107492"/>
                </a:lnTo>
                <a:lnTo>
                  <a:pt x="303847" y="108927"/>
                </a:lnTo>
                <a:lnTo>
                  <a:pt x="305587" y="110820"/>
                </a:lnTo>
                <a:lnTo>
                  <a:pt x="305346" y="112890"/>
                </a:lnTo>
                <a:lnTo>
                  <a:pt x="306222" y="113715"/>
                </a:lnTo>
                <a:lnTo>
                  <a:pt x="306311" y="117729"/>
                </a:lnTo>
                <a:lnTo>
                  <a:pt x="306552" y="118960"/>
                </a:lnTo>
                <a:lnTo>
                  <a:pt x="307365" y="119443"/>
                </a:lnTo>
                <a:lnTo>
                  <a:pt x="308305" y="121196"/>
                </a:lnTo>
                <a:lnTo>
                  <a:pt x="309562" y="121869"/>
                </a:lnTo>
                <a:lnTo>
                  <a:pt x="310705" y="123190"/>
                </a:lnTo>
                <a:lnTo>
                  <a:pt x="312610" y="124117"/>
                </a:lnTo>
                <a:lnTo>
                  <a:pt x="314515" y="125882"/>
                </a:lnTo>
                <a:lnTo>
                  <a:pt x="316572" y="127317"/>
                </a:lnTo>
                <a:lnTo>
                  <a:pt x="318008" y="126987"/>
                </a:lnTo>
                <a:lnTo>
                  <a:pt x="320179" y="128003"/>
                </a:lnTo>
                <a:lnTo>
                  <a:pt x="320598" y="127584"/>
                </a:lnTo>
                <a:lnTo>
                  <a:pt x="322072" y="127546"/>
                </a:lnTo>
                <a:lnTo>
                  <a:pt x="322783" y="128524"/>
                </a:lnTo>
                <a:lnTo>
                  <a:pt x="324332" y="128790"/>
                </a:lnTo>
                <a:lnTo>
                  <a:pt x="324891" y="129590"/>
                </a:lnTo>
                <a:lnTo>
                  <a:pt x="327075" y="129540"/>
                </a:lnTo>
                <a:lnTo>
                  <a:pt x="328726" y="130302"/>
                </a:lnTo>
                <a:lnTo>
                  <a:pt x="329679" y="131622"/>
                </a:lnTo>
                <a:lnTo>
                  <a:pt x="329742" y="133845"/>
                </a:lnTo>
                <a:lnTo>
                  <a:pt x="330212" y="134937"/>
                </a:lnTo>
                <a:lnTo>
                  <a:pt x="332308" y="136575"/>
                </a:lnTo>
                <a:lnTo>
                  <a:pt x="332054" y="139153"/>
                </a:lnTo>
                <a:lnTo>
                  <a:pt x="332651" y="139979"/>
                </a:lnTo>
                <a:lnTo>
                  <a:pt x="332752" y="144500"/>
                </a:lnTo>
                <a:lnTo>
                  <a:pt x="334276" y="146634"/>
                </a:lnTo>
                <a:lnTo>
                  <a:pt x="336384" y="147091"/>
                </a:lnTo>
                <a:lnTo>
                  <a:pt x="360121" y="146799"/>
                </a:lnTo>
                <a:lnTo>
                  <a:pt x="365391" y="132511"/>
                </a:lnTo>
                <a:lnTo>
                  <a:pt x="371741" y="119100"/>
                </a:lnTo>
                <a:lnTo>
                  <a:pt x="371360" y="117157"/>
                </a:lnTo>
                <a:lnTo>
                  <a:pt x="372008" y="116166"/>
                </a:lnTo>
                <a:close/>
              </a:path>
              <a:path w="565785" h="306069">
                <a:moveTo>
                  <a:pt x="398538" y="266750"/>
                </a:moveTo>
                <a:lnTo>
                  <a:pt x="397637" y="268020"/>
                </a:lnTo>
                <a:lnTo>
                  <a:pt x="397878" y="268020"/>
                </a:lnTo>
                <a:lnTo>
                  <a:pt x="398538" y="266750"/>
                </a:lnTo>
                <a:close/>
              </a:path>
              <a:path w="565785" h="306069">
                <a:moveTo>
                  <a:pt x="402056" y="265239"/>
                </a:moveTo>
                <a:lnTo>
                  <a:pt x="401104" y="265569"/>
                </a:lnTo>
                <a:lnTo>
                  <a:pt x="400977" y="265976"/>
                </a:lnTo>
                <a:lnTo>
                  <a:pt x="399707" y="268020"/>
                </a:lnTo>
                <a:lnTo>
                  <a:pt x="398526" y="268757"/>
                </a:lnTo>
                <a:lnTo>
                  <a:pt x="397802" y="268960"/>
                </a:lnTo>
                <a:lnTo>
                  <a:pt x="397510" y="269671"/>
                </a:lnTo>
                <a:lnTo>
                  <a:pt x="396468" y="271018"/>
                </a:lnTo>
                <a:lnTo>
                  <a:pt x="396252" y="272135"/>
                </a:lnTo>
                <a:lnTo>
                  <a:pt x="396621" y="274243"/>
                </a:lnTo>
                <a:lnTo>
                  <a:pt x="396443" y="275183"/>
                </a:lnTo>
                <a:lnTo>
                  <a:pt x="400494" y="271805"/>
                </a:lnTo>
                <a:lnTo>
                  <a:pt x="398983" y="270865"/>
                </a:lnTo>
                <a:lnTo>
                  <a:pt x="402056" y="265239"/>
                </a:lnTo>
                <a:close/>
              </a:path>
              <a:path w="565785" h="306069">
                <a:moveTo>
                  <a:pt x="404990" y="241350"/>
                </a:moveTo>
                <a:lnTo>
                  <a:pt x="397687" y="232460"/>
                </a:lnTo>
                <a:lnTo>
                  <a:pt x="398005" y="231190"/>
                </a:lnTo>
                <a:lnTo>
                  <a:pt x="398614" y="228650"/>
                </a:lnTo>
                <a:lnTo>
                  <a:pt x="398526" y="224840"/>
                </a:lnTo>
                <a:lnTo>
                  <a:pt x="398449" y="222300"/>
                </a:lnTo>
                <a:lnTo>
                  <a:pt x="400253" y="221030"/>
                </a:lnTo>
                <a:lnTo>
                  <a:pt x="396824" y="217220"/>
                </a:lnTo>
                <a:lnTo>
                  <a:pt x="399796" y="215950"/>
                </a:lnTo>
                <a:lnTo>
                  <a:pt x="399529" y="214680"/>
                </a:lnTo>
                <a:lnTo>
                  <a:pt x="397357" y="210870"/>
                </a:lnTo>
                <a:lnTo>
                  <a:pt x="391045" y="210870"/>
                </a:lnTo>
                <a:lnTo>
                  <a:pt x="395401" y="208330"/>
                </a:lnTo>
                <a:lnTo>
                  <a:pt x="392023" y="207060"/>
                </a:lnTo>
                <a:lnTo>
                  <a:pt x="393522" y="205790"/>
                </a:lnTo>
                <a:lnTo>
                  <a:pt x="388708" y="205790"/>
                </a:lnTo>
                <a:lnTo>
                  <a:pt x="388391" y="207060"/>
                </a:lnTo>
                <a:lnTo>
                  <a:pt x="385381" y="207060"/>
                </a:lnTo>
                <a:lnTo>
                  <a:pt x="383463" y="204520"/>
                </a:lnTo>
                <a:lnTo>
                  <a:pt x="381304" y="204520"/>
                </a:lnTo>
                <a:lnTo>
                  <a:pt x="377901" y="200710"/>
                </a:lnTo>
                <a:lnTo>
                  <a:pt x="377444" y="201980"/>
                </a:lnTo>
                <a:lnTo>
                  <a:pt x="372846" y="201980"/>
                </a:lnTo>
                <a:lnTo>
                  <a:pt x="369239" y="194360"/>
                </a:lnTo>
                <a:lnTo>
                  <a:pt x="364426" y="194360"/>
                </a:lnTo>
                <a:lnTo>
                  <a:pt x="361289" y="190550"/>
                </a:lnTo>
                <a:lnTo>
                  <a:pt x="372097" y="189280"/>
                </a:lnTo>
                <a:lnTo>
                  <a:pt x="371398" y="188010"/>
                </a:lnTo>
                <a:lnTo>
                  <a:pt x="366255" y="189280"/>
                </a:lnTo>
                <a:lnTo>
                  <a:pt x="361988" y="188010"/>
                </a:lnTo>
                <a:lnTo>
                  <a:pt x="365417" y="179120"/>
                </a:lnTo>
                <a:lnTo>
                  <a:pt x="370674" y="176580"/>
                </a:lnTo>
                <a:lnTo>
                  <a:pt x="374891" y="176580"/>
                </a:lnTo>
                <a:lnTo>
                  <a:pt x="376872" y="170230"/>
                </a:lnTo>
                <a:lnTo>
                  <a:pt x="373024" y="163880"/>
                </a:lnTo>
                <a:lnTo>
                  <a:pt x="374129" y="161340"/>
                </a:lnTo>
                <a:lnTo>
                  <a:pt x="371449" y="158800"/>
                </a:lnTo>
                <a:lnTo>
                  <a:pt x="371563" y="154990"/>
                </a:lnTo>
                <a:lnTo>
                  <a:pt x="371665" y="151180"/>
                </a:lnTo>
                <a:lnTo>
                  <a:pt x="368719" y="151180"/>
                </a:lnTo>
                <a:lnTo>
                  <a:pt x="367588" y="149910"/>
                </a:lnTo>
                <a:lnTo>
                  <a:pt x="365302" y="151180"/>
                </a:lnTo>
                <a:lnTo>
                  <a:pt x="365188" y="149910"/>
                </a:lnTo>
                <a:lnTo>
                  <a:pt x="365061" y="148640"/>
                </a:lnTo>
                <a:lnTo>
                  <a:pt x="360794" y="149910"/>
                </a:lnTo>
                <a:lnTo>
                  <a:pt x="336194" y="149910"/>
                </a:lnTo>
                <a:lnTo>
                  <a:pt x="333159" y="148640"/>
                </a:lnTo>
                <a:lnTo>
                  <a:pt x="330885" y="146100"/>
                </a:lnTo>
                <a:lnTo>
                  <a:pt x="330784" y="141020"/>
                </a:lnTo>
                <a:lnTo>
                  <a:pt x="330111" y="139750"/>
                </a:lnTo>
                <a:lnTo>
                  <a:pt x="330327" y="138480"/>
                </a:lnTo>
                <a:lnTo>
                  <a:pt x="328587" y="135940"/>
                </a:lnTo>
                <a:lnTo>
                  <a:pt x="327863" y="134670"/>
                </a:lnTo>
                <a:lnTo>
                  <a:pt x="327812" y="133400"/>
                </a:lnTo>
                <a:lnTo>
                  <a:pt x="327494" y="132130"/>
                </a:lnTo>
                <a:lnTo>
                  <a:pt x="323926" y="132130"/>
                </a:lnTo>
                <a:lnTo>
                  <a:pt x="323240" y="130860"/>
                </a:lnTo>
                <a:lnTo>
                  <a:pt x="320586" y="130860"/>
                </a:lnTo>
                <a:lnTo>
                  <a:pt x="317792" y="129590"/>
                </a:lnTo>
                <a:lnTo>
                  <a:pt x="316179" y="129590"/>
                </a:lnTo>
                <a:lnTo>
                  <a:pt x="313334" y="128320"/>
                </a:lnTo>
                <a:lnTo>
                  <a:pt x="311454" y="125780"/>
                </a:lnTo>
                <a:lnTo>
                  <a:pt x="309410" y="125780"/>
                </a:lnTo>
                <a:lnTo>
                  <a:pt x="308279" y="124510"/>
                </a:lnTo>
                <a:lnTo>
                  <a:pt x="306946" y="123240"/>
                </a:lnTo>
                <a:lnTo>
                  <a:pt x="305955" y="121970"/>
                </a:lnTo>
                <a:lnTo>
                  <a:pt x="304863" y="120700"/>
                </a:lnTo>
                <a:lnTo>
                  <a:pt x="304444" y="118160"/>
                </a:lnTo>
                <a:lnTo>
                  <a:pt x="304355" y="115620"/>
                </a:lnTo>
                <a:lnTo>
                  <a:pt x="303352" y="114350"/>
                </a:lnTo>
                <a:lnTo>
                  <a:pt x="303618" y="111810"/>
                </a:lnTo>
                <a:lnTo>
                  <a:pt x="302323" y="110540"/>
                </a:lnTo>
                <a:lnTo>
                  <a:pt x="301688" y="109270"/>
                </a:lnTo>
                <a:lnTo>
                  <a:pt x="299720" y="108000"/>
                </a:lnTo>
                <a:lnTo>
                  <a:pt x="298234" y="109270"/>
                </a:lnTo>
                <a:lnTo>
                  <a:pt x="296418" y="109270"/>
                </a:lnTo>
                <a:lnTo>
                  <a:pt x="294551" y="106730"/>
                </a:lnTo>
                <a:lnTo>
                  <a:pt x="293903" y="105460"/>
                </a:lnTo>
                <a:lnTo>
                  <a:pt x="292582" y="102920"/>
                </a:lnTo>
                <a:lnTo>
                  <a:pt x="291884" y="102920"/>
                </a:lnTo>
                <a:lnTo>
                  <a:pt x="290690" y="101650"/>
                </a:lnTo>
                <a:lnTo>
                  <a:pt x="279603" y="101650"/>
                </a:lnTo>
                <a:lnTo>
                  <a:pt x="278015" y="104190"/>
                </a:lnTo>
                <a:lnTo>
                  <a:pt x="275932" y="105460"/>
                </a:lnTo>
                <a:lnTo>
                  <a:pt x="274599" y="104190"/>
                </a:lnTo>
                <a:lnTo>
                  <a:pt x="274574" y="102920"/>
                </a:lnTo>
                <a:lnTo>
                  <a:pt x="274116" y="102920"/>
                </a:lnTo>
                <a:lnTo>
                  <a:pt x="272605" y="101650"/>
                </a:lnTo>
                <a:lnTo>
                  <a:pt x="270941" y="101650"/>
                </a:lnTo>
                <a:lnTo>
                  <a:pt x="270370" y="102920"/>
                </a:lnTo>
                <a:lnTo>
                  <a:pt x="266839" y="102920"/>
                </a:lnTo>
                <a:lnTo>
                  <a:pt x="267335" y="104190"/>
                </a:lnTo>
                <a:lnTo>
                  <a:pt x="265963" y="102920"/>
                </a:lnTo>
                <a:lnTo>
                  <a:pt x="265391" y="104190"/>
                </a:lnTo>
                <a:lnTo>
                  <a:pt x="265036" y="102920"/>
                </a:lnTo>
                <a:lnTo>
                  <a:pt x="264426" y="102920"/>
                </a:lnTo>
                <a:lnTo>
                  <a:pt x="262763" y="104190"/>
                </a:lnTo>
                <a:lnTo>
                  <a:pt x="261112" y="102920"/>
                </a:lnTo>
                <a:lnTo>
                  <a:pt x="259207" y="102920"/>
                </a:lnTo>
                <a:lnTo>
                  <a:pt x="259130" y="101650"/>
                </a:lnTo>
                <a:lnTo>
                  <a:pt x="257644" y="101650"/>
                </a:lnTo>
                <a:lnTo>
                  <a:pt x="257619" y="100380"/>
                </a:lnTo>
                <a:lnTo>
                  <a:pt x="256514" y="101650"/>
                </a:lnTo>
                <a:lnTo>
                  <a:pt x="255587" y="100380"/>
                </a:lnTo>
                <a:lnTo>
                  <a:pt x="254876" y="100380"/>
                </a:lnTo>
                <a:lnTo>
                  <a:pt x="254901" y="101650"/>
                </a:lnTo>
                <a:lnTo>
                  <a:pt x="251193" y="101650"/>
                </a:lnTo>
                <a:lnTo>
                  <a:pt x="251142" y="100380"/>
                </a:lnTo>
                <a:lnTo>
                  <a:pt x="250596" y="99110"/>
                </a:lnTo>
                <a:lnTo>
                  <a:pt x="249262" y="100380"/>
                </a:lnTo>
                <a:lnTo>
                  <a:pt x="248843" y="97840"/>
                </a:lnTo>
                <a:lnTo>
                  <a:pt x="242036" y="97840"/>
                </a:lnTo>
                <a:lnTo>
                  <a:pt x="240703" y="96570"/>
                </a:lnTo>
                <a:lnTo>
                  <a:pt x="238175" y="96570"/>
                </a:lnTo>
                <a:lnTo>
                  <a:pt x="238264" y="99110"/>
                </a:lnTo>
                <a:lnTo>
                  <a:pt x="216484" y="100380"/>
                </a:lnTo>
                <a:lnTo>
                  <a:pt x="216509" y="101650"/>
                </a:lnTo>
                <a:lnTo>
                  <a:pt x="216636" y="108000"/>
                </a:lnTo>
                <a:lnTo>
                  <a:pt x="211188" y="108000"/>
                </a:lnTo>
                <a:lnTo>
                  <a:pt x="208241" y="119430"/>
                </a:lnTo>
                <a:lnTo>
                  <a:pt x="203492" y="128320"/>
                </a:lnTo>
                <a:lnTo>
                  <a:pt x="196329" y="139750"/>
                </a:lnTo>
                <a:lnTo>
                  <a:pt x="192062" y="146100"/>
                </a:lnTo>
                <a:lnTo>
                  <a:pt x="216814" y="144830"/>
                </a:lnTo>
                <a:lnTo>
                  <a:pt x="216535" y="141020"/>
                </a:lnTo>
                <a:lnTo>
                  <a:pt x="216446" y="139750"/>
                </a:lnTo>
                <a:lnTo>
                  <a:pt x="216344" y="138480"/>
                </a:lnTo>
                <a:lnTo>
                  <a:pt x="224282" y="137236"/>
                </a:lnTo>
                <a:lnTo>
                  <a:pt x="225107" y="134670"/>
                </a:lnTo>
                <a:lnTo>
                  <a:pt x="227380" y="133400"/>
                </a:lnTo>
                <a:lnTo>
                  <a:pt x="227812" y="133400"/>
                </a:lnTo>
                <a:lnTo>
                  <a:pt x="227888" y="130860"/>
                </a:lnTo>
                <a:lnTo>
                  <a:pt x="229933" y="129590"/>
                </a:lnTo>
                <a:lnTo>
                  <a:pt x="234467" y="130860"/>
                </a:lnTo>
                <a:lnTo>
                  <a:pt x="235191" y="132130"/>
                </a:lnTo>
                <a:lnTo>
                  <a:pt x="234607" y="133400"/>
                </a:lnTo>
                <a:lnTo>
                  <a:pt x="235064" y="133400"/>
                </a:lnTo>
                <a:lnTo>
                  <a:pt x="235153" y="137236"/>
                </a:lnTo>
                <a:lnTo>
                  <a:pt x="238201" y="137236"/>
                </a:lnTo>
                <a:lnTo>
                  <a:pt x="239877" y="138480"/>
                </a:lnTo>
                <a:lnTo>
                  <a:pt x="239102" y="139750"/>
                </a:lnTo>
                <a:lnTo>
                  <a:pt x="239801" y="141020"/>
                </a:lnTo>
                <a:lnTo>
                  <a:pt x="243598" y="149910"/>
                </a:lnTo>
                <a:lnTo>
                  <a:pt x="248323" y="154990"/>
                </a:lnTo>
                <a:lnTo>
                  <a:pt x="251841" y="154990"/>
                </a:lnTo>
                <a:lnTo>
                  <a:pt x="253657" y="156260"/>
                </a:lnTo>
                <a:lnTo>
                  <a:pt x="256019" y="156260"/>
                </a:lnTo>
                <a:lnTo>
                  <a:pt x="258089" y="158800"/>
                </a:lnTo>
                <a:lnTo>
                  <a:pt x="259778" y="161340"/>
                </a:lnTo>
                <a:lnTo>
                  <a:pt x="263131" y="163880"/>
                </a:lnTo>
                <a:lnTo>
                  <a:pt x="265506" y="167690"/>
                </a:lnTo>
                <a:lnTo>
                  <a:pt x="266153" y="168960"/>
                </a:lnTo>
                <a:lnTo>
                  <a:pt x="267804" y="170230"/>
                </a:lnTo>
                <a:lnTo>
                  <a:pt x="268033" y="171500"/>
                </a:lnTo>
                <a:lnTo>
                  <a:pt x="271894" y="171500"/>
                </a:lnTo>
                <a:lnTo>
                  <a:pt x="275158" y="172770"/>
                </a:lnTo>
                <a:lnTo>
                  <a:pt x="276275" y="172770"/>
                </a:lnTo>
                <a:lnTo>
                  <a:pt x="276860" y="174040"/>
                </a:lnTo>
                <a:lnTo>
                  <a:pt x="276898" y="175310"/>
                </a:lnTo>
                <a:lnTo>
                  <a:pt x="279742" y="179120"/>
                </a:lnTo>
                <a:lnTo>
                  <a:pt x="283578" y="180390"/>
                </a:lnTo>
                <a:lnTo>
                  <a:pt x="286423" y="182930"/>
                </a:lnTo>
                <a:lnTo>
                  <a:pt x="287248" y="184200"/>
                </a:lnTo>
                <a:lnTo>
                  <a:pt x="287616" y="186740"/>
                </a:lnTo>
                <a:lnTo>
                  <a:pt x="287972" y="188010"/>
                </a:lnTo>
                <a:lnTo>
                  <a:pt x="290042" y="188010"/>
                </a:lnTo>
                <a:lnTo>
                  <a:pt x="292125" y="189280"/>
                </a:lnTo>
                <a:lnTo>
                  <a:pt x="293890" y="191820"/>
                </a:lnTo>
                <a:lnTo>
                  <a:pt x="295452" y="193090"/>
                </a:lnTo>
                <a:lnTo>
                  <a:pt x="295541" y="195630"/>
                </a:lnTo>
                <a:lnTo>
                  <a:pt x="296075" y="196900"/>
                </a:lnTo>
                <a:lnTo>
                  <a:pt x="296913" y="196900"/>
                </a:lnTo>
                <a:lnTo>
                  <a:pt x="301332" y="200710"/>
                </a:lnTo>
                <a:lnTo>
                  <a:pt x="301675" y="201980"/>
                </a:lnTo>
                <a:lnTo>
                  <a:pt x="303466" y="201980"/>
                </a:lnTo>
                <a:lnTo>
                  <a:pt x="306400" y="205790"/>
                </a:lnTo>
                <a:lnTo>
                  <a:pt x="307746" y="205790"/>
                </a:lnTo>
                <a:lnTo>
                  <a:pt x="308102" y="207060"/>
                </a:lnTo>
                <a:lnTo>
                  <a:pt x="310273" y="207060"/>
                </a:lnTo>
                <a:lnTo>
                  <a:pt x="312445" y="212140"/>
                </a:lnTo>
                <a:lnTo>
                  <a:pt x="312750" y="213410"/>
                </a:lnTo>
                <a:lnTo>
                  <a:pt x="314617" y="214680"/>
                </a:lnTo>
                <a:lnTo>
                  <a:pt x="315442" y="217220"/>
                </a:lnTo>
                <a:lnTo>
                  <a:pt x="316687" y="217220"/>
                </a:lnTo>
                <a:lnTo>
                  <a:pt x="319519" y="221030"/>
                </a:lnTo>
                <a:lnTo>
                  <a:pt x="321195" y="222300"/>
                </a:lnTo>
                <a:lnTo>
                  <a:pt x="321665" y="222300"/>
                </a:lnTo>
                <a:lnTo>
                  <a:pt x="322224" y="223570"/>
                </a:lnTo>
                <a:lnTo>
                  <a:pt x="324827" y="224840"/>
                </a:lnTo>
                <a:lnTo>
                  <a:pt x="326796" y="226110"/>
                </a:lnTo>
                <a:lnTo>
                  <a:pt x="327748" y="227380"/>
                </a:lnTo>
                <a:lnTo>
                  <a:pt x="329768" y="228650"/>
                </a:lnTo>
                <a:lnTo>
                  <a:pt x="329806" y="231190"/>
                </a:lnTo>
                <a:lnTo>
                  <a:pt x="330835" y="232460"/>
                </a:lnTo>
                <a:lnTo>
                  <a:pt x="330263" y="235000"/>
                </a:lnTo>
                <a:lnTo>
                  <a:pt x="330593" y="236270"/>
                </a:lnTo>
                <a:lnTo>
                  <a:pt x="329768" y="240080"/>
                </a:lnTo>
                <a:lnTo>
                  <a:pt x="331254" y="242620"/>
                </a:lnTo>
                <a:lnTo>
                  <a:pt x="331736" y="245160"/>
                </a:lnTo>
                <a:lnTo>
                  <a:pt x="330974" y="246430"/>
                </a:lnTo>
                <a:lnTo>
                  <a:pt x="335508" y="242620"/>
                </a:lnTo>
                <a:lnTo>
                  <a:pt x="338137" y="243890"/>
                </a:lnTo>
                <a:lnTo>
                  <a:pt x="339953" y="242620"/>
                </a:lnTo>
                <a:lnTo>
                  <a:pt x="341515" y="245160"/>
                </a:lnTo>
                <a:lnTo>
                  <a:pt x="342061" y="247256"/>
                </a:lnTo>
                <a:lnTo>
                  <a:pt x="343636" y="246430"/>
                </a:lnTo>
                <a:lnTo>
                  <a:pt x="341871" y="251510"/>
                </a:lnTo>
                <a:lnTo>
                  <a:pt x="342379" y="251510"/>
                </a:lnTo>
                <a:lnTo>
                  <a:pt x="344411" y="250240"/>
                </a:lnTo>
                <a:lnTo>
                  <a:pt x="345909" y="252780"/>
                </a:lnTo>
                <a:lnTo>
                  <a:pt x="345973" y="251510"/>
                </a:lnTo>
                <a:lnTo>
                  <a:pt x="347814" y="251510"/>
                </a:lnTo>
                <a:lnTo>
                  <a:pt x="350164" y="259130"/>
                </a:lnTo>
                <a:lnTo>
                  <a:pt x="351663" y="261670"/>
                </a:lnTo>
                <a:lnTo>
                  <a:pt x="352234" y="261670"/>
                </a:lnTo>
                <a:lnTo>
                  <a:pt x="350316" y="255320"/>
                </a:lnTo>
                <a:lnTo>
                  <a:pt x="351599" y="251510"/>
                </a:lnTo>
                <a:lnTo>
                  <a:pt x="358648" y="255320"/>
                </a:lnTo>
                <a:lnTo>
                  <a:pt x="359156" y="259130"/>
                </a:lnTo>
                <a:lnTo>
                  <a:pt x="359841" y="257860"/>
                </a:lnTo>
                <a:lnTo>
                  <a:pt x="363385" y="259130"/>
                </a:lnTo>
                <a:lnTo>
                  <a:pt x="363486" y="262940"/>
                </a:lnTo>
                <a:lnTo>
                  <a:pt x="359702" y="264210"/>
                </a:lnTo>
                <a:lnTo>
                  <a:pt x="359016" y="268020"/>
                </a:lnTo>
                <a:lnTo>
                  <a:pt x="358355" y="268020"/>
                </a:lnTo>
                <a:lnTo>
                  <a:pt x="358775" y="273100"/>
                </a:lnTo>
                <a:lnTo>
                  <a:pt x="358876" y="274370"/>
                </a:lnTo>
                <a:lnTo>
                  <a:pt x="357238" y="275640"/>
                </a:lnTo>
                <a:lnTo>
                  <a:pt x="359689" y="276910"/>
                </a:lnTo>
                <a:lnTo>
                  <a:pt x="355104" y="279450"/>
                </a:lnTo>
                <a:lnTo>
                  <a:pt x="359740" y="279450"/>
                </a:lnTo>
                <a:lnTo>
                  <a:pt x="362508" y="283260"/>
                </a:lnTo>
                <a:lnTo>
                  <a:pt x="362178" y="283260"/>
                </a:lnTo>
                <a:lnTo>
                  <a:pt x="362813" y="285800"/>
                </a:lnTo>
                <a:lnTo>
                  <a:pt x="364680" y="285800"/>
                </a:lnTo>
                <a:lnTo>
                  <a:pt x="364642" y="287070"/>
                </a:lnTo>
                <a:lnTo>
                  <a:pt x="364540" y="289610"/>
                </a:lnTo>
                <a:lnTo>
                  <a:pt x="364451" y="292150"/>
                </a:lnTo>
                <a:lnTo>
                  <a:pt x="364401" y="293420"/>
                </a:lnTo>
                <a:lnTo>
                  <a:pt x="366128" y="293420"/>
                </a:lnTo>
                <a:lnTo>
                  <a:pt x="365302" y="295960"/>
                </a:lnTo>
                <a:lnTo>
                  <a:pt x="368833" y="295960"/>
                </a:lnTo>
                <a:lnTo>
                  <a:pt x="370179" y="293420"/>
                </a:lnTo>
                <a:lnTo>
                  <a:pt x="372122" y="293420"/>
                </a:lnTo>
                <a:lnTo>
                  <a:pt x="373849" y="292150"/>
                </a:lnTo>
                <a:lnTo>
                  <a:pt x="376123" y="292150"/>
                </a:lnTo>
                <a:lnTo>
                  <a:pt x="374561" y="289610"/>
                </a:lnTo>
                <a:lnTo>
                  <a:pt x="376720" y="287070"/>
                </a:lnTo>
                <a:lnTo>
                  <a:pt x="379704" y="288340"/>
                </a:lnTo>
                <a:lnTo>
                  <a:pt x="379831" y="288340"/>
                </a:lnTo>
                <a:lnTo>
                  <a:pt x="381838" y="287070"/>
                </a:lnTo>
                <a:lnTo>
                  <a:pt x="383832" y="285800"/>
                </a:lnTo>
                <a:lnTo>
                  <a:pt x="394449" y="276910"/>
                </a:lnTo>
                <a:lnTo>
                  <a:pt x="394716" y="274370"/>
                </a:lnTo>
                <a:lnTo>
                  <a:pt x="394347" y="273100"/>
                </a:lnTo>
                <a:lnTo>
                  <a:pt x="394843" y="270560"/>
                </a:lnTo>
                <a:lnTo>
                  <a:pt x="395922" y="269290"/>
                </a:lnTo>
                <a:lnTo>
                  <a:pt x="396328" y="268020"/>
                </a:lnTo>
                <a:lnTo>
                  <a:pt x="397637" y="268020"/>
                </a:lnTo>
                <a:lnTo>
                  <a:pt x="392938" y="265480"/>
                </a:lnTo>
                <a:lnTo>
                  <a:pt x="390105" y="259130"/>
                </a:lnTo>
                <a:lnTo>
                  <a:pt x="393344" y="260400"/>
                </a:lnTo>
                <a:lnTo>
                  <a:pt x="391566" y="259130"/>
                </a:lnTo>
                <a:lnTo>
                  <a:pt x="391706" y="257860"/>
                </a:lnTo>
                <a:lnTo>
                  <a:pt x="391833" y="256590"/>
                </a:lnTo>
                <a:lnTo>
                  <a:pt x="389293" y="251510"/>
                </a:lnTo>
                <a:lnTo>
                  <a:pt x="388645" y="250240"/>
                </a:lnTo>
                <a:lnTo>
                  <a:pt x="390740" y="248970"/>
                </a:lnTo>
                <a:lnTo>
                  <a:pt x="387261" y="247700"/>
                </a:lnTo>
                <a:lnTo>
                  <a:pt x="386829" y="246430"/>
                </a:lnTo>
                <a:lnTo>
                  <a:pt x="385533" y="242620"/>
                </a:lnTo>
                <a:lnTo>
                  <a:pt x="384657" y="240080"/>
                </a:lnTo>
                <a:lnTo>
                  <a:pt x="386689" y="237540"/>
                </a:lnTo>
                <a:lnTo>
                  <a:pt x="389521" y="240017"/>
                </a:lnTo>
                <a:lnTo>
                  <a:pt x="390855" y="238810"/>
                </a:lnTo>
                <a:lnTo>
                  <a:pt x="389826" y="237540"/>
                </a:lnTo>
                <a:lnTo>
                  <a:pt x="386702" y="233730"/>
                </a:lnTo>
                <a:lnTo>
                  <a:pt x="390855" y="231190"/>
                </a:lnTo>
                <a:lnTo>
                  <a:pt x="394373" y="233730"/>
                </a:lnTo>
                <a:lnTo>
                  <a:pt x="394906" y="236270"/>
                </a:lnTo>
                <a:lnTo>
                  <a:pt x="397141" y="236270"/>
                </a:lnTo>
                <a:lnTo>
                  <a:pt x="401637" y="240080"/>
                </a:lnTo>
                <a:lnTo>
                  <a:pt x="400532" y="240080"/>
                </a:lnTo>
                <a:lnTo>
                  <a:pt x="404990" y="241350"/>
                </a:lnTo>
                <a:close/>
              </a:path>
              <a:path w="565785" h="306069">
                <a:moveTo>
                  <a:pt x="501434" y="169976"/>
                </a:moveTo>
                <a:lnTo>
                  <a:pt x="500773" y="168173"/>
                </a:lnTo>
                <a:lnTo>
                  <a:pt x="499884" y="169405"/>
                </a:lnTo>
                <a:lnTo>
                  <a:pt x="501434" y="169976"/>
                </a:lnTo>
                <a:close/>
              </a:path>
              <a:path w="565785" h="306069">
                <a:moveTo>
                  <a:pt x="501789" y="158534"/>
                </a:moveTo>
                <a:lnTo>
                  <a:pt x="499605" y="157378"/>
                </a:lnTo>
                <a:lnTo>
                  <a:pt x="498703" y="158000"/>
                </a:lnTo>
                <a:lnTo>
                  <a:pt x="501789" y="158534"/>
                </a:lnTo>
                <a:close/>
              </a:path>
              <a:path w="565785" h="306069">
                <a:moveTo>
                  <a:pt x="503402" y="134988"/>
                </a:moveTo>
                <a:lnTo>
                  <a:pt x="502983" y="130797"/>
                </a:lnTo>
                <a:lnTo>
                  <a:pt x="501472" y="132029"/>
                </a:lnTo>
                <a:lnTo>
                  <a:pt x="501523" y="134137"/>
                </a:lnTo>
                <a:lnTo>
                  <a:pt x="502183" y="135940"/>
                </a:lnTo>
                <a:lnTo>
                  <a:pt x="503402" y="134988"/>
                </a:lnTo>
                <a:close/>
              </a:path>
              <a:path w="565785" h="306069">
                <a:moveTo>
                  <a:pt x="504672" y="163271"/>
                </a:moveTo>
                <a:lnTo>
                  <a:pt x="502513" y="163322"/>
                </a:lnTo>
                <a:lnTo>
                  <a:pt x="501942" y="165138"/>
                </a:lnTo>
                <a:lnTo>
                  <a:pt x="504672" y="163271"/>
                </a:lnTo>
                <a:close/>
              </a:path>
              <a:path w="565785" h="306069">
                <a:moveTo>
                  <a:pt x="506069" y="171056"/>
                </a:moveTo>
                <a:lnTo>
                  <a:pt x="504825" y="169570"/>
                </a:lnTo>
                <a:lnTo>
                  <a:pt x="503631" y="171424"/>
                </a:lnTo>
                <a:lnTo>
                  <a:pt x="505193" y="172288"/>
                </a:lnTo>
                <a:lnTo>
                  <a:pt x="506069" y="171056"/>
                </a:lnTo>
                <a:close/>
              </a:path>
              <a:path w="565785" h="306069">
                <a:moveTo>
                  <a:pt x="507593" y="156565"/>
                </a:moveTo>
                <a:lnTo>
                  <a:pt x="507555" y="155067"/>
                </a:lnTo>
                <a:lnTo>
                  <a:pt x="506018" y="154813"/>
                </a:lnTo>
                <a:lnTo>
                  <a:pt x="506044" y="156006"/>
                </a:lnTo>
                <a:lnTo>
                  <a:pt x="507593" y="156565"/>
                </a:lnTo>
                <a:close/>
              </a:path>
              <a:path w="565785" h="306069">
                <a:moveTo>
                  <a:pt x="508622" y="135178"/>
                </a:moveTo>
                <a:lnTo>
                  <a:pt x="507072" y="134607"/>
                </a:lnTo>
                <a:lnTo>
                  <a:pt x="505587" y="136753"/>
                </a:lnTo>
                <a:lnTo>
                  <a:pt x="507136" y="137325"/>
                </a:lnTo>
                <a:lnTo>
                  <a:pt x="508622" y="135178"/>
                </a:lnTo>
                <a:close/>
              </a:path>
              <a:path w="565785" h="306069">
                <a:moveTo>
                  <a:pt x="518414" y="146672"/>
                </a:moveTo>
                <a:lnTo>
                  <a:pt x="518363" y="144881"/>
                </a:lnTo>
                <a:lnTo>
                  <a:pt x="511556" y="142633"/>
                </a:lnTo>
                <a:lnTo>
                  <a:pt x="507885" y="143624"/>
                </a:lnTo>
                <a:lnTo>
                  <a:pt x="512203" y="144132"/>
                </a:lnTo>
                <a:lnTo>
                  <a:pt x="514070" y="145275"/>
                </a:lnTo>
                <a:lnTo>
                  <a:pt x="513816" y="147091"/>
                </a:lnTo>
                <a:lnTo>
                  <a:pt x="518414" y="146672"/>
                </a:lnTo>
                <a:close/>
              </a:path>
              <a:path w="565785" h="306069">
                <a:moveTo>
                  <a:pt x="529717" y="209613"/>
                </a:moveTo>
                <a:lnTo>
                  <a:pt x="528802" y="209638"/>
                </a:lnTo>
                <a:lnTo>
                  <a:pt x="526707" y="212407"/>
                </a:lnTo>
                <a:lnTo>
                  <a:pt x="529450" y="211734"/>
                </a:lnTo>
                <a:lnTo>
                  <a:pt x="529717" y="209613"/>
                </a:lnTo>
                <a:close/>
              </a:path>
              <a:path w="565785" h="306069">
                <a:moveTo>
                  <a:pt x="534797" y="85178"/>
                </a:moveTo>
                <a:lnTo>
                  <a:pt x="534162" y="84289"/>
                </a:lnTo>
                <a:lnTo>
                  <a:pt x="532955" y="84924"/>
                </a:lnTo>
                <a:lnTo>
                  <a:pt x="534797" y="85178"/>
                </a:lnTo>
                <a:close/>
              </a:path>
              <a:path w="565785" h="306069">
                <a:moveTo>
                  <a:pt x="536270" y="81838"/>
                </a:moveTo>
                <a:lnTo>
                  <a:pt x="534403" y="80670"/>
                </a:lnTo>
                <a:lnTo>
                  <a:pt x="533209" y="82207"/>
                </a:lnTo>
                <a:lnTo>
                  <a:pt x="535076" y="83058"/>
                </a:lnTo>
                <a:lnTo>
                  <a:pt x="536270" y="81838"/>
                </a:lnTo>
                <a:close/>
              </a:path>
              <a:path w="565785" h="306069">
                <a:moveTo>
                  <a:pt x="544334" y="84950"/>
                </a:moveTo>
                <a:lnTo>
                  <a:pt x="543026" y="82283"/>
                </a:lnTo>
                <a:lnTo>
                  <a:pt x="538137" y="82689"/>
                </a:lnTo>
                <a:lnTo>
                  <a:pt x="538454" y="83896"/>
                </a:lnTo>
                <a:lnTo>
                  <a:pt x="536041" y="85458"/>
                </a:lnTo>
                <a:lnTo>
                  <a:pt x="537286" y="86931"/>
                </a:lnTo>
                <a:lnTo>
                  <a:pt x="541883" y="85902"/>
                </a:lnTo>
                <a:lnTo>
                  <a:pt x="542163" y="84391"/>
                </a:lnTo>
                <a:lnTo>
                  <a:pt x="544334" y="84950"/>
                </a:lnTo>
                <a:close/>
              </a:path>
              <a:path w="565785" h="306069">
                <a:moveTo>
                  <a:pt x="547801" y="89382"/>
                </a:moveTo>
                <a:lnTo>
                  <a:pt x="545592" y="86741"/>
                </a:lnTo>
                <a:lnTo>
                  <a:pt x="544042" y="86169"/>
                </a:lnTo>
                <a:lnTo>
                  <a:pt x="542531" y="87109"/>
                </a:lnTo>
                <a:lnTo>
                  <a:pt x="541058" y="89865"/>
                </a:lnTo>
                <a:lnTo>
                  <a:pt x="538251" y="87820"/>
                </a:lnTo>
                <a:lnTo>
                  <a:pt x="538340" y="91719"/>
                </a:lnTo>
                <a:lnTo>
                  <a:pt x="540499" y="92570"/>
                </a:lnTo>
                <a:lnTo>
                  <a:pt x="541464" y="93446"/>
                </a:lnTo>
                <a:lnTo>
                  <a:pt x="547801" y="89382"/>
                </a:lnTo>
                <a:close/>
              </a:path>
              <a:path w="565785" h="306069">
                <a:moveTo>
                  <a:pt x="549935" y="75488"/>
                </a:moveTo>
                <a:lnTo>
                  <a:pt x="548678" y="73406"/>
                </a:lnTo>
                <a:lnTo>
                  <a:pt x="547065" y="70142"/>
                </a:lnTo>
                <a:lnTo>
                  <a:pt x="545541" y="70764"/>
                </a:lnTo>
                <a:lnTo>
                  <a:pt x="546849" y="74955"/>
                </a:lnTo>
                <a:lnTo>
                  <a:pt x="545350" y="76492"/>
                </a:lnTo>
                <a:lnTo>
                  <a:pt x="547890" y="80048"/>
                </a:lnTo>
                <a:lnTo>
                  <a:pt x="549935" y="75488"/>
                </a:lnTo>
                <a:close/>
              </a:path>
              <a:path w="565785" h="306069">
                <a:moveTo>
                  <a:pt x="551345" y="82677"/>
                </a:moveTo>
                <a:lnTo>
                  <a:pt x="550989" y="81178"/>
                </a:lnTo>
                <a:lnTo>
                  <a:pt x="548868" y="81838"/>
                </a:lnTo>
                <a:lnTo>
                  <a:pt x="548335" y="85166"/>
                </a:lnTo>
                <a:lnTo>
                  <a:pt x="550799" y="85407"/>
                </a:lnTo>
                <a:lnTo>
                  <a:pt x="549833" y="83629"/>
                </a:lnTo>
                <a:lnTo>
                  <a:pt x="551345" y="82677"/>
                </a:lnTo>
                <a:close/>
              </a:path>
              <a:path w="565785" h="306069">
                <a:moveTo>
                  <a:pt x="553516" y="97091"/>
                </a:moveTo>
                <a:lnTo>
                  <a:pt x="553504" y="96164"/>
                </a:lnTo>
                <a:lnTo>
                  <a:pt x="552246" y="94399"/>
                </a:lnTo>
                <a:lnTo>
                  <a:pt x="547979" y="96304"/>
                </a:lnTo>
                <a:lnTo>
                  <a:pt x="547319" y="94513"/>
                </a:lnTo>
                <a:lnTo>
                  <a:pt x="547293" y="93306"/>
                </a:lnTo>
                <a:lnTo>
                  <a:pt x="543331" y="94615"/>
                </a:lnTo>
                <a:lnTo>
                  <a:pt x="543394" y="97624"/>
                </a:lnTo>
                <a:lnTo>
                  <a:pt x="541274" y="98882"/>
                </a:lnTo>
                <a:lnTo>
                  <a:pt x="536333" y="97497"/>
                </a:lnTo>
                <a:lnTo>
                  <a:pt x="537311" y="100164"/>
                </a:lnTo>
                <a:lnTo>
                  <a:pt x="541680" y="102476"/>
                </a:lnTo>
                <a:lnTo>
                  <a:pt x="538645" y="104368"/>
                </a:lnTo>
                <a:lnTo>
                  <a:pt x="540232" y="106438"/>
                </a:lnTo>
                <a:lnTo>
                  <a:pt x="538137" y="109181"/>
                </a:lnTo>
                <a:lnTo>
                  <a:pt x="541197" y="108508"/>
                </a:lnTo>
                <a:lnTo>
                  <a:pt x="542086" y="107289"/>
                </a:lnTo>
                <a:lnTo>
                  <a:pt x="543636" y="107861"/>
                </a:lnTo>
                <a:lnTo>
                  <a:pt x="543585" y="105435"/>
                </a:lnTo>
                <a:lnTo>
                  <a:pt x="550583" y="102870"/>
                </a:lnTo>
                <a:lnTo>
                  <a:pt x="550557" y="101968"/>
                </a:lnTo>
                <a:lnTo>
                  <a:pt x="545668" y="102692"/>
                </a:lnTo>
                <a:lnTo>
                  <a:pt x="549897" y="99872"/>
                </a:lnTo>
                <a:lnTo>
                  <a:pt x="545287" y="99974"/>
                </a:lnTo>
                <a:lnTo>
                  <a:pt x="547103" y="98132"/>
                </a:lnTo>
                <a:lnTo>
                  <a:pt x="553516" y="97091"/>
                </a:lnTo>
                <a:close/>
              </a:path>
              <a:path w="565785" h="306069">
                <a:moveTo>
                  <a:pt x="553834" y="110909"/>
                </a:moveTo>
                <a:lnTo>
                  <a:pt x="552881" y="109131"/>
                </a:lnTo>
                <a:lnTo>
                  <a:pt x="548538" y="107734"/>
                </a:lnTo>
                <a:lnTo>
                  <a:pt x="538162" y="110680"/>
                </a:lnTo>
                <a:lnTo>
                  <a:pt x="547103" y="112280"/>
                </a:lnTo>
                <a:lnTo>
                  <a:pt x="551700" y="111861"/>
                </a:lnTo>
                <a:lnTo>
                  <a:pt x="551675" y="110667"/>
                </a:lnTo>
                <a:lnTo>
                  <a:pt x="553834" y="110909"/>
                </a:lnTo>
                <a:close/>
              </a:path>
              <a:path w="565785" h="306069">
                <a:moveTo>
                  <a:pt x="554164" y="71767"/>
                </a:moveTo>
                <a:lnTo>
                  <a:pt x="552792" y="66078"/>
                </a:lnTo>
                <a:lnTo>
                  <a:pt x="551294" y="67932"/>
                </a:lnTo>
                <a:lnTo>
                  <a:pt x="551954" y="69418"/>
                </a:lnTo>
                <a:lnTo>
                  <a:pt x="550722" y="69735"/>
                </a:lnTo>
                <a:lnTo>
                  <a:pt x="551408" y="72732"/>
                </a:lnTo>
                <a:lnTo>
                  <a:pt x="554164" y="71767"/>
                </a:lnTo>
                <a:close/>
              </a:path>
              <a:path w="565785" h="306069">
                <a:moveTo>
                  <a:pt x="554558" y="75984"/>
                </a:moveTo>
                <a:lnTo>
                  <a:pt x="552983" y="74206"/>
                </a:lnTo>
                <a:lnTo>
                  <a:pt x="553643" y="76009"/>
                </a:lnTo>
                <a:lnTo>
                  <a:pt x="554558" y="75984"/>
                </a:lnTo>
                <a:close/>
              </a:path>
              <a:path w="565785" h="306069">
                <a:moveTo>
                  <a:pt x="554621" y="223469"/>
                </a:moveTo>
                <a:lnTo>
                  <a:pt x="553694" y="223202"/>
                </a:lnTo>
                <a:lnTo>
                  <a:pt x="553402" y="224421"/>
                </a:lnTo>
                <a:lnTo>
                  <a:pt x="554621" y="223469"/>
                </a:lnTo>
                <a:close/>
              </a:path>
              <a:path w="565785" h="306069">
                <a:moveTo>
                  <a:pt x="554850" y="88315"/>
                </a:moveTo>
                <a:lnTo>
                  <a:pt x="550532" y="87210"/>
                </a:lnTo>
                <a:lnTo>
                  <a:pt x="549452" y="93573"/>
                </a:lnTo>
                <a:lnTo>
                  <a:pt x="553110" y="92265"/>
                </a:lnTo>
                <a:lnTo>
                  <a:pt x="551548" y="91109"/>
                </a:lnTo>
                <a:lnTo>
                  <a:pt x="553986" y="90741"/>
                </a:lnTo>
                <a:lnTo>
                  <a:pt x="554850" y="88315"/>
                </a:lnTo>
                <a:close/>
              </a:path>
              <a:path w="565785" h="306069">
                <a:moveTo>
                  <a:pt x="557441" y="226415"/>
                </a:moveTo>
                <a:lnTo>
                  <a:pt x="556183" y="224650"/>
                </a:lnTo>
                <a:lnTo>
                  <a:pt x="556234" y="226758"/>
                </a:lnTo>
                <a:lnTo>
                  <a:pt x="557441" y="226415"/>
                </a:lnTo>
                <a:close/>
              </a:path>
              <a:path w="565785" h="306069">
                <a:moveTo>
                  <a:pt x="560476" y="224536"/>
                </a:moveTo>
                <a:lnTo>
                  <a:pt x="559269" y="225171"/>
                </a:lnTo>
                <a:lnTo>
                  <a:pt x="558673" y="225793"/>
                </a:lnTo>
                <a:lnTo>
                  <a:pt x="560476" y="224536"/>
                </a:lnTo>
                <a:close/>
              </a:path>
              <a:path w="565785" h="306069">
                <a:moveTo>
                  <a:pt x="562787" y="297637"/>
                </a:moveTo>
                <a:lnTo>
                  <a:pt x="560031" y="297408"/>
                </a:lnTo>
                <a:lnTo>
                  <a:pt x="560959" y="297675"/>
                </a:lnTo>
                <a:lnTo>
                  <a:pt x="562787" y="297637"/>
                </a:lnTo>
                <a:close/>
              </a:path>
              <a:path w="565785" h="306069">
                <a:moveTo>
                  <a:pt x="564121" y="288874"/>
                </a:moveTo>
                <a:lnTo>
                  <a:pt x="563156" y="286791"/>
                </a:lnTo>
                <a:lnTo>
                  <a:pt x="563206" y="288899"/>
                </a:lnTo>
                <a:lnTo>
                  <a:pt x="564121" y="288874"/>
                </a:lnTo>
                <a:close/>
              </a:path>
              <a:path w="565785" h="306069">
                <a:moveTo>
                  <a:pt x="565581" y="298462"/>
                </a:moveTo>
                <a:lnTo>
                  <a:pt x="560908" y="295567"/>
                </a:lnTo>
                <a:lnTo>
                  <a:pt x="558723" y="294424"/>
                </a:lnTo>
                <a:lnTo>
                  <a:pt x="565581" y="298462"/>
                </a:lnTo>
                <a:close/>
              </a:path>
            </a:pathLst>
          </a:custGeom>
          <a:solidFill>
            <a:srgbClr val="D4EFFC">
              <a:alpha val="75000"/>
            </a:srgbClr>
          </a:solidFill>
        </p:spPr>
        <p:txBody>
          <a:bodyPr wrap="square" lIns="0" tIns="0" rIns="0" bIns="0" rtlCol="0"/>
          <a:lstStyle/>
          <a:p>
            <a:endParaRPr/>
          </a:p>
        </p:txBody>
      </p:sp>
      <p:sp>
        <p:nvSpPr>
          <p:cNvPr id="20" name="bg object 20"/>
          <p:cNvSpPr/>
          <p:nvPr/>
        </p:nvSpPr>
        <p:spPr>
          <a:xfrm>
            <a:off x="1758365" y="1506321"/>
            <a:ext cx="99695" cy="184785"/>
          </a:xfrm>
          <a:custGeom>
            <a:avLst/>
            <a:gdLst/>
            <a:ahLst/>
            <a:cxnLst/>
            <a:rect l="l" t="t" r="r" b="b"/>
            <a:pathLst>
              <a:path w="99694" h="184785">
                <a:moveTo>
                  <a:pt x="11849" y="134683"/>
                </a:moveTo>
                <a:lnTo>
                  <a:pt x="9385" y="134454"/>
                </a:lnTo>
                <a:lnTo>
                  <a:pt x="9118" y="136563"/>
                </a:lnTo>
                <a:lnTo>
                  <a:pt x="10655" y="136525"/>
                </a:lnTo>
                <a:lnTo>
                  <a:pt x="11849" y="134683"/>
                </a:lnTo>
                <a:close/>
              </a:path>
              <a:path w="99694" h="184785">
                <a:moveTo>
                  <a:pt x="11976" y="154241"/>
                </a:moveTo>
                <a:lnTo>
                  <a:pt x="11950" y="153060"/>
                </a:lnTo>
                <a:lnTo>
                  <a:pt x="10731" y="152768"/>
                </a:lnTo>
                <a:lnTo>
                  <a:pt x="7721" y="155562"/>
                </a:lnTo>
                <a:lnTo>
                  <a:pt x="11734" y="156362"/>
                </a:lnTo>
                <a:lnTo>
                  <a:pt x="11976" y="154241"/>
                </a:lnTo>
                <a:close/>
              </a:path>
              <a:path w="99694" h="184785">
                <a:moveTo>
                  <a:pt x="12217" y="150342"/>
                </a:moveTo>
                <a:lnTo>
                  <a:pt x="11849" y="148551"/>
                </a:lnTo>
                <a:lnTo>
                  <a:pt x="10299" y="147980"/>
                </a:lnTo>
                <a:lnTo>
                  <a:pt x="9728" y="148894"/>
                </a:lnTo>
                <a:lnTo>
                  <a:pt x="10045" y="150101"/>
                </a:lnTo>
                <a:lnTo>
                  <a:pt x="12217" y="150342"/>
                </a:lnTo>
                <a:close/>
              </a:path>
              <a:path w="99694" h="184785">
                <a:moveTo>
                  <a:pt x="12877" y="139484"/>
                </a:moveTo>
                <a:lnTo>
                  <a:pt x="10083" y="138633"/>
                </a:lnTo>
                <a:lnTo>
                  <a:pt x="9169" y="138963"/>
                </a:lnTo>
                <a:lnTo>
                  <a:pt x="10121" y="140449"/>
                </a:lnTo>
                <a:lnTo>
                  <a:pt x="12877" y="139484"/>
                </a:lnTo>
                <a:close/>
              </a:path>
              <a:path w="99694" h="184785">
                <a:moveTo>
                  <a:pt x="13881" y="143052"/>
                </a:moveTo>
                <a:lnTo>
                  <a:pt x="12306" y="141300"/>
                </a:lnTo>
                <a:lnTo>
                  <a:pt x="6172" y="142049"/>
                </a:lnTo>
                <a:lnTo>
                  <a:pt x="3708" y="141503"/>
                </a:lnTo>
                <a:lnTo>
                  <a:pt x="6451" y="139928"/>
                </a:lnTo>
                <a:lnTo>
                  <a:pt x="3378" y="140004"/>
                </a:lnTo>
                <a:lnTo>
                  <a:pt x="1828" y="139433"/>
                </a:lnTo>
                <a:lnTo>
                  <a:pt x="0" y="140385"/>
                </a:lnTo>
                <a:lnTo>
                  <a:pt x="5003" y="143878"/>
                </a:lnTo>
                <a:lnTo>
                  <a:pt x="12369" y="144310"/>
                </a:lnTo>
                <a:lnTo>
                  <a:pt x="13881" y="143052"/>
                </a:lnTo>
                <a:close/>
              </a:path>
              <a:path w="99694" h="184785">
                <a:moveTo>
                  <a:pt x="15875" y="149034"/>
                </a:moveTo>
                <a:lnTo>
                  <a:pt x="13690" y="147586"/>
                </a:lnTo>
                <a:lnTo>
                  <a:pt x="14960" y="149974"/>
                </a:lnTo>
                <a:lnTo>
                  <a:pt x="15875" y="149034"/>
                </a:lnTo>
                <a:close/>
              </a:path>
              <a:path w="99694" h="184785">
                <a:moveTo>
                  <a:pt x="17386" y="108356"/>
                </a:moveTo>
                <a:lnTo>
                  <a:pt x="17348" y="106553"/>
                </a:lnTo>
                <a:lnTo>
                  <a:pt x="16129" y="107797"/>
                </a:lnTo>
                <a:lnTo>
                  <a:pt x="17386" y="108356"/>
                </a:lnTo>
                <a:close/>
              </a:path>
              <a:path w="99694" h="184785">
                <a:moveTo>
                  <a:pt x="17627" y="158330"/>
                </a:moveTo>
                <a:lnTo>
                  <a:pt x="16662" y="157149"/>
                </a:lnTo>
                <a:lnTo>
                  <a:pt x="14566" y="158699"/>
                </a:lnTo>
                <a:lnTo>
                  <a:pt x="17627" y="158330"/>
                </a:lnTo>
                <a:close/>
              </a:path>
              <a:path w="99694" h="184785">
                <a:moveTo>
                  <a:pt x="20980" y="144703"/>
                </a:moveTo>
                <a:lnTo>
                  <a:pt x="20015" y="142621"/>
                </a:lnTo>
                <a:lnTo>
                  <a:pt x="14566" y="146050"/>
                </a:lnTo>
                <a:lnTo>
                  <a:pt x="20980" y="144703"/>
                </a:lnTo>
                <a:close/>
              </a:path>
              <a:path w="99694" h="184785">
                <a:moveTo>
                  <a:pt x="21818" y="140474"/>
                </a:moveTo>
                <a:lnTo>
                  <a:pt x="19570" y="136613"/>
                </a:lnTo>
                <a:lnTo>
                  <a:pt x="15290" y="137617"/>
                </a:lnTo>
                <a:lnTo>
                  <a:pt x="15633" y="138823"/>
                </a:lnTo>
                <a:lnTo>
                  <a:pt x="19304" y="138734"/>
                </a:lnTo>
                <a:lnTo>
                  <a:pt x="19964" y="140512"/>
                </a:lnTo>
                <a:lnTo>
                  <a:pt x="21818" y="140474"/>
                </a:lnTo>
                <a:close/>
              </a:path>
              <a:path w="99694" h="184785">
                <a:moveTo>
                  <a:pt x="22212" y="157010"/>
                </a:moveTo>
                <a:lnTo>
                  <a:pt x="19685" y="154673"/>
                </a:lnTo>
                <a:lnTo>
                  <a:pt x="18796" y="156197"/>
                </a:lnTo>
                <a:lnTo>
                  <a:pt x="20066" y="157670"/>
                </a:lnTo>
                <a:lnTo>
                  <a:pt x="21615" y="158242"/>
                </a:lnTo>
                <a:lnTo>
                  <a:pt x="22212" y="157010"/>
                </a:lnTo>
                <a:close/>
              </a:path>
              <a:path w="99694" h="184785">
                <a:moveTo>
                  <a:pt x="22860" y="106133"/>
                </a:moveTo>
                <a:lnTo>
                  <a:pt x="21590" y="104952"/>
                </a:lnTo>
                <a:lnTo>
                  <a:pt x="18910" y="108026"/>
                </a:lnTo>
                <a:lnTo>
                  <a:pt x="21666" y="107962"/>
                </a:lnTo>
                <a:lnTo>
                  <a:pt x="22860" y="106133"/>
                </a:lnTo>
                <a:close/>
              </a:path>
              <a:path w="99694" h="184785">
                <a:moveTo>
                  <a:pt x="23507" y="134112"/>
                </a:moveTo>
                <a:lnTo>
                  <a:pt x="21971" y="133832"/>
                </a:lnTo>
                <a:lnTo>
                  <a:pt x="19189" y="133604"/>
                </a:lnTo>
                <a:lnTo>
                  <a:pt x="18935" y="135407"/>
                </a:lnTo>
                <a:lnTo>
                  <a:pt x="23253" y="135623"/>
                </a:lnTo>
                <a:lnTo>
                  <a:pt x="23507" y="134112"/>
                </a:lnTo>
                <a:close/>
              </a:path>
              <a:path w="99694" h="184785">
                <a:moveTo>
                  <a:pt x="24231" y="125666"/>
                </a:moveTo>
                <a:lnTo>
                  <a:pt x="23291" y="124777"/>
                </a:lnTo>
                <a:lnTo>
                  <a:pt x="15887" y="124053"/>
                </a:lnTo>
                <a:lnTo>
                  <a:pt x="14693" y="124980"/>
                </a:lnTo>
                <a:lnTo>
                  <a:pt x="18440" y="127317"/>
                </a:lnTo>
                <a:lnTo>
                  <a:pt x="19634" y="126365"/>
                </a:lnTo>
                <a:lnTo>
                  <a:pt x="23622" y="126263"/>
                </a:lnTo>
                <a:lnTo>
                  <a:pt x="24231" y="125666"/>
                </a:lnTo>
                <a:close/>
              </a:path>
              <a:path w="99694" h="184785">
                <a:moveTo>
                  <a:pt x="26568" y="106629"/>
                </a:moveTo>
                <a:lnTo>
                  <a:pt x="26149" y="102438"/>
                </a:lnTo>
                <a:lnTo>
                  <a:pt x="24638" y="103670"/>
                </a:lnTo>
                <a:lnTo>
                  <a:pt x="24688" y="105778"/>
                </a:lnTo>
                <a:lnTo>
                  <a:pt x="25349" y="107581"/>
                </a:lnTo>
                <a:lnTo>
                  <a:pt x="26568" y="106629"/>
                </a:lnTo>
                <a:close/>
              </a:path>
              <a:path w="99694" h="184785">
                <a:moveTo>
                  <a:pt x="31026" y="166446"/>
                </a:moveTo>
                <a:lnTo>
                  <a:pt x="30937" y="162229"/>
                </a:lnTo>
                <a:lnTo>
                  <a:pt x="27546" y="162623"/>
                </a:lnTo>
                <a:lnTo>
                  <a:pt x="27940" y="165620"/>
                </a:lnTo>
                <a:lnTo>
                  <a:pt x="31026" y="166446"/>
                </a:lnTo>
                <a:close/>
              </a:path>
              <a:path w="99694" h="184785">
                <a:moveTo>
                  <a:pt x="31902" y="111340"/>
                </a:moveTo>
                <a:lnTo>
                  <a:pt x="30924" y="109855"/>
                </a:lnTo>
                <a:lnTo>
                  <a:pt x="30035" y="110782"/>
                </a:lnTo>
                <a:lnTo>
                  <a:pt x="30975" y="111658"/>
                </a:lnTo>
                <a:lnTo>
                  <a:pt x="31902" y="111340"/>
                </a:lnTo>
                <a:close/>
              </a:path>
              <a:path w="99694" h="184785">
                <a:moveTo>
                  <a:pt x="32118" y="134505"/>
                </a:moveTo>
                <a:lnTo>
                  <a:pt x="31165" y="133311"/>
                </a:lnTo>
                <a:lnTo>
                  <a:pt x="30276" y="134239"/>
                </a:lnTo>
                <a:lnTo>
                  <a:pt x="31216" y="135432"/>
                </a:lnTo>
                <a:lnTo>
                  <a:pt x="32118" y="134505"/>
                </a:lnTo>
                <a:close/>
              </a:path>
              <a:path w="99694" h="184785">
                <a:moveTo>
                  <a:pt x="32194" y="150749"/>
                </a:moveTo>
                <a:lnTo>
                  <a:pt x="29654" y="147193"/>
                </a:lnTo>
                <a:lnTo>
                  <a:pt x="27546" y="149059"/>
                </a:lnTo>
                <a:lnTo>
                  <a:pt x="25361" y="147612"/>
                </a:lnTo>
                <a:lnTo>
                  <a:pt x="18415" y="152590"/>
                </a:lnTo>
                <a:lnTo>
                  <a:pt x="19354" y="153771"/>
                </a:lnTo>
                <a:lnTo>
                  <a:pt x="22415" y="153098"/>
                </a:lnTo>
                <a:lnTo>
                  <a:pt x="23063" y="154584"/>
                </a:lnTo>
                <a:lnTo>
                  <a:pt x="27355" y="154482"/>
                </a:lnTo>
                <a:lnTo>
                  <a:pt x="24041" y="157276"/>
                </a:lnTo>
                <a:lnTo>
                  <a:pt x="23812" y="159981"/>
                </a:lnTo>
                <a:lnTo>
                  <a:pt x="25895" y="158127"/>
                </a:lnTo>
                <a:lnTo>
                  <a:pt x="31407" y="156184"/>
                </a:lnTo>
                <a:lnTo>
                  <a:pt x="30416" y="154114"/>
                </a:lnTo>
                <a:lnTo>
                  <a:pt x="26085" y="152400"/>
                </a:lnTo>
                <a:lnTo>
                  <a:pt x="26365" y="151206"/>
                </a:lnTo>
                <a:lnTo>
                  <a:pt x="32194" y="150749"/>
                </a:lnTo>
                <a:close/>
              </a:path>
              <a:path w="99694" h="184785">
                <a:moveTo>
                  <a:pt x="36258" y="153974"/>
                </a:moveTo>
                <a:lnTo>
                  <a:pt x="35928" y="152488"/>
                </a:lnTo>
                <a:lnTo>
                  <a:pt x="34074" y="152527"/>
                </a:lnTo>
                <a:lnTo>
                  <a:pt x="34721" y="153695"/>
                </a:lnTo>
                <a:lnTo>
                  <a:pt x="36258" y="153974"/>
                </a:lnTo>
                <a:close/>
              </a:path>
              <a:path w="99694" h="184785">
                <a:moveTo>
                  <a:pt x="38417" y="153606"/>
                </a:moveTo>
                <a:lnTo>
                  <a:pt x="37490" y="153339"/>
                </a:lnTo>
                <a:lnTo>
                  <a:pt x="37236" y="156044"/>
                </a:lnTo>
                <a:lnTo>
                  <a:pt x="38417" y="153606"/>
                </a:lnTo>
                <a:close/>
              </a:path>
              <a:path w="99694" h="184785">
                <a:moveTo>
                  <a:pt x="38747" y="141566"/>
                </a:moveTo>
                <a:lnTo>
                  <a:pt x="35979" y="141630"/>
                </a:lnTo>
                <a:lnTo>
                  <a:pt x="37833" y="142494"/>
                </a:lnTo>
                <a:lnTo>
                  <a:pt x="38747" y="141566"/>
                </a:lnTo>
                <a:close/>
              </a:path>
              <a:path w="99694" h="184785">
                <a:moveTo>
                  <a:pt x="39090" y="104241"/>
                </a:moveTo>
                <a:lnTo>
                  <a:pt x="37528" y="103073"/>
                </a:lnTo>
                <a:lnTo>
                  <a:pt x="32054" y="105308"/>
                </a:lnTo>
                <a:lnTo>
                  <a:pt x="34569" y="107950"/>
                </a:lnTo>
                <a:lnTo>
                  <a:pt x="34226" y="105867"/>
                </a:lnTo>
                <a:lnTo>
                  <a:pt x="38506" y="105448"/>
                </a:lnTo>
                <a:lnTo>
                  <a:pt x="39090" y="104241"/>
                </a:lnTo>
                <a:close/>
              </a:path>
              <a:path w="99694" h="184785">
                <a:moveTo>
                  <a:pt x="40386" y="159588"/>
                </a:moveTo>
                <a:lnTo>
                  <a:pt x="38227" y="159639"/>
                </a:lnTo>
                <a:lnTo>
                  <a:pt x="37973" y="161467"/>
                </a:lnTo>
                <a:lnTo>
                  <a:pt x="40119" y="161417"/>
                </a:lnTo>
                <a:lnTo>
                  <a:pt x="40386" y="159588"/>
                </a:lnTo>
                <a:close/>
              </a:path>
              <a:path w="99694" h="184785">
                <a:moveTo>
                  <a:pt x="40741" y="95173"/>
                </a:moveTo>
                <a:lnTo>
                  <a:pt x="40386" y="93675"/>
                </a:lnTo>
                <a:lnTo>
                  <a:pt x="38557" y="94005"/>
                </a:lnTo>
                <a:lnTo>
                  <a:pt x="40741" y="95173"/>
                </a:lnTo>
                <a:close/>
              </a:path>
              <a:path w="99694" h="184785">
                <a:moveTo>
                  <a:pt x="40792" y="150545"/>
                </a:moveTo>
                <a:lnTo>
                  <a:pt x="40449" y="148755"/>
                </a:lnTo>
                <a:lnTo>
                  <a:pt x="38925" y="149085"/>
                </a:lnTo>
                <a:lnTo>
                  <a:pt x="38023" y="150926"/>
                </a:lnTo>
                <a:lnTo>
                  <a:pt x="39598" y="152400"/>
                </a:lnTo>
                <a:lnTo>
                  <a:pt x="40792" y="150545"/>
                </a:lnTo>
                <a:close/>
              </a:path>
              <a:path w="99694" h="184785">
                <a:moveTo>
                  <a:pt x="42405" y="180619"/>
                </a:moveTo>
                <a:lnTo>
                  <a:pt x="39255" y="177076"/>
                </a:lnTo>
                <a:lnTo>
                  <a:pt x="38366" y="178308"/>
                </a:lnTo>
                <a:lnTo>
                  <a:pt x="39966" y="181279"/>
                </a:lnTo>
                <a:lnTo>
                  <a:pt x="41211" y="181546"/>
                </a:lnTo>
                <a:lnTo>
                  <a:pt x="42202" y="184531"/>
                </a:lnTo>
                <a:lnTo>
                  <a:pt x="42405" y="180619"/>
                </a:lnTo>
                <a:close/>
              </a:path>
              <a:path w="99694" h="184785">
                <a:moveTo>
                  <a:pt x="43268" y="97802"/>
                </a:moveTo>
                <a:lnTo>
                  <a:pt x="42316" y="96634"/>
                </a:lnTo>
                <a:lnTo>
                  <a:pt x="39865" y="97891"/>
                </a:lnTo>
                <a:lnTo>
                  <a:pt x="39306" y="99110"/>
                </a:lnTo>
                <a:lnTo>
                  <a:pt x="43268" y="97802"/>
                </a:lnTo>
                <a:close/>
              </a:path>
              <a:path w="99694" h="184785">
                <a:moveTo>
                  <a:pt x="43624" y="113169"/>
                </a:moveTo>
                <a:lnTo>
                  <a:pt x="43586" y="111950"/>
                </a:lnTo>
                <a:lnTo>
                  <a:pt x="40157" y="110248"/>
                </a:lnTo>
                <a:lnTo>
                  <a:pt x="40144" y="109639"/>
                </a:lnTo>
                <a:lnTo>
                  <a:pt x="39789" y="107238"/>
                </a:lnTo>
                <a:lnTo>
                  <a:pt x="37947" y="106972"/>
                </a:lnTo>
                <a:lnTo>
                  <a:pt x="38608" y="109677"/>
                </a:lnTo>
                <a:lnTo>
                  <a:pt x="38608" y="109969"/>
                </a:lnTo>
                <a:lnTo>
                  <a:pt x="36487" y="110324"/>
                </a:lnTo>
                <a:lnTo>
                  <a:pt x="37731" y="111493"/>
                </a:lnTo>
                <a:lnTo>
                  <a:pt x="36868" y="113919"/>
                </a:lnTo>
                <a:lnTo>
                  <a:pt x="42405" y="114096"/>
                </a:lnTo>
                <a:lnTo>
                  <a:pt x="43624" y="113169"/>
                </a:lnTo>
                <a:close/>
              </a:path>
              <a:path w="99694" h="184785">
                <a:moveTo>
                  <a:pt x="43688" y="155308"/>
                </a:moveTo>
                <a:lnTo>
                  <a:pt x="40297" y="155689"/>
                </a:lnTo>
                <a:lnTo>
                  <a:pt x="39395" y="156311"/>
                </a:lnTo>
                <a:lnTo>
                  <a:pt x="42481" y="157137"/>
                </a:lnTo>
                <a:lnTo>
                  <a:pt x="43688" y="155308"/>
                </a:lnTo>
                <a:close/>
              </a:path>
              <a:path w="99694" h="184785">
                <a:moveTo>
                  <a:pt x="45872" y="104660"/>
                </a:moveTo>
                <a:lnTo>
                  <a:pt x="43649" y="101714"/>
                </a:lnTo>
                <a:lnTo>
                  <a:pt x="39916" y="99999"/>
                </a:lnTo>
                <a:lnTo>
                  <a:pt x="39344" y="101231"/>
                </a:lnTo>
                <a:lnTo>
                  <a:pt x="43116" y="105651"/>
                </a:lnTo>
                <a:lnTo>
                  <a:pt x="44373" y="106514"/>
                </a:lnTo>
                <a:lnTo>
                  <a:pt x="45872" y="104660"/>
                </a:lnTo>
                <a:close/>
              </a:path>
              <a:path w="99694" h="184785">
                <a:moveTo>
                  <a:pt x="48552" y="22136"/>
                </a:moveTo>
                <a:lnTo>
                  <a:pt x="43243" y="18643"/>
                </a:lnTo>
                <a:lnTo>
                  <a:pt x="40894" y="22923"/>
                </a:lnTo>
                <a:lnTo>
                  <a:pt x="41668" y="29514"/>
                </a:lnTo>
                <a:lnTo>
                  <a:pt x="45034" y="29133"/>
                </a:lnTo>
                <a:lnTo>
                  <a:pt x="48336" y="25438"/>
                </a:lnTo>
                <a:lnTo>
                  <a:pt x="48552" y="22136"/>
                </a:lnTo>
                <a:close/>
              </a:path>
              <a:path w="99694" h="184785">
                <a:moveTo>
                  <a:pt x="51181" y="122008"/>
                </a:moveTo>
                <a:lnTo>
                  <a:pt x="51142" y="120510"/>
                </a:lnTo>
                <a:lnTo>
                  <a:pt x="50228" y="120827"/>
                </a:lnTo>
                <a:lnTo>
                  <a:pt x="51181" y="122008"/>
                </a:lnTo>
                <a:close/>
              </a:path>
              <a:path w="99694" h="184785">
                <a:moveTo>
                  <a:pt x="51282" y="125920"/>
                </a:moveTo>
                <a:lnTo>
                  <a:pt x="50050" y="125349"/>
                </a:lnTo>
                <a:lnTo>
                  <a:pt x="49771" y="127152"/>
                </a:lnTo>
                <a:lnTo>
                  <a:pt x="51015" y="127431"/>
                </a:lnTo>
                <a:lnTo>
                  <a:pt x="51282" y="125920"/>
                </a:lnTo>
                <a:close/>
              </a:path>
              <a:path w="99694" h="184785">
                <a:moveTo>
                  <a:pt x="53365" y="123151"/>
                </a:moveTo>
                <a:lnTo>
                  <a:pt x="51231" y="123812"/>
                </a:lnTo>
                <a:lnTo>
                  <a:pt x="53098" y="124371"/>
                </a:lnTo>
                <a:lnTo>
                  <a:pt x="53365" y="123151"/>
                </a:lnTo>
                <a:close/>
              </a:path>
              <a:path w="99694" h="184785">
                <a:moveTo>
                  <a:pt x="55613" y="87579"/>
                </a:moveTo>
                <a:lnTo>
                  <a:pt x="54673" y="86702"/>
                </a:lnTo>
                <a:lnTo>
                  <a:pt x="51295" y="86474"/>
                </a:lnTo>
                <a:lnTo>
                  <a:pt x="51320" y="87388"/>
                </a:lnTo>
                <a:lnTo>
                  <a:pt x="54102" y="88519"/>
                </a:lnTo>
                <a:lnTo>
                  <a:pt x="55613" y="87579"/>
                </a:lnTo>
                <a:close/>
              </a:path>
              <a:path w="99694" h="184785">
                <a:moveTo>
                  <a:pt x="57023" y="2654"/>
                </a:moveTo>
                <a:lnTo>
                  <a:pt x="55105" y="0"/>
                </a:lnTo>
                <a:lnTo>
                  <a:pt x="53301" y="1549"/>
                </a:lnTo>
                <a:lnTo>
                  <a:pt x="49911" y="1320"/>
                </a:lnTo>
                <a:lnTo>
                  <a:pt x="50546" y="2197"/>
                </a:lnTo>
                <a:lnTo>
                  <a:pt x="52120" y="3975"/>
                </a:lnTo>
                <a:lnTo>
                  <a:pt x="50634" y="6121"/>
                </a:lnTo>
                <a:lnTo>
                  <a:pt x="54940" y="6019"/>
                </a:lnTo>
                <a:lnTo>
                  <a:pt x="56743" y="4165"/>
                </a:lnTo>
                <a:lnTo>
                  <a:pt x="57023" y="2654"/>
                </a:lnTo>
                <a:close/>
              </a:path>
              <a:path w="99694" h="184785">
                <a:moveTo>
                  <a:pt x="58928" y="110680"/>
                </a:moveTo>
                <a:lnTo>
                  <a:pt x="58889" y="109181"/>
                </a:lnTo>
                <a:lnTo>
                  <a:pt x="58153" y="104368"/>
                </a:lnTo>
                <a:lnTo>
                  <a:pt x="58928" y="110680"/>
                </a:lnTo>
                <a:close/>
              </a:path>
              <a:path w="99694" h="184785">
                <a:moveTo>
                  <a:pt x="59486" y="122402"/>
                </a:moveTo>
                <a:lnTo>
                  <a:pt x="56705" y="120967"/>
                </a:lnTo>
                <a:lnTo>
                  <a:pt x="53975" y="122847"/>
                </a:lnTo>
                <a:lnTo>
                  <a:pt x="56769" y="123685"/>
                </a:lnTo>
                <a:lnTo>
                  <a:pt x="59486" y="122402"/>
                </a:lnTo>
                <a:close/>
              </a:path>
              <a:path w="99694" h="184785">
                <a:moveTo>
                  <a:pt x="60261" y="116065"/>
                </a:moveTo>
                <a:lnTo>
                  <a:pt x="58102" y="114909"/>
                </a:lnTo>
                <a:lnTo>
                  <a:pt x="57683" y="110718"/>
                </a:lnTo>
                <a:lnTo>
                  <a:pt x="56121" y="109855"/>
                </a:lnTo>
                <a:lnTo>
                  <a:pt x="56730" y="109524"/>
                </a:lnTo>
                <a:lnTo>
                  <a:pt x="58915" y="110693"/>
                </a:lnTo>
                <a:lnTo>
                  <a:pt x="58153" y="104368"/>
                </a:lnTo>
                <a:lnTo>
                  <a:pt x="56692" y="107416"/>
                </a:lnTo>
                <a:lnTo>
                  <a:pt x="56045" y="106248"/>
                </a:lnTo>
                <a:lnTo>
                  <a:pt x="48056" y="105829"/>
                </a:lnTo>
                <a:lnTo>
                  <a:pt x="47167" y="107353"/>
                </a:lnTo>
                <a:lnTo>
                  <a:pt x="47205" y="108864"/>
                </a:lnTo>
                <a:lnTo>
                  <a:pt x="47815" y="109448"/>
                </a:lnTo>
                <a:lnTo>
                  <a:pt x="48463" y="110629"/>
                </a:lnTo>
                <a:lnTo>
                  <a:pt x="49999" y="110591"/>
                </a:lnTo>
                <a:lnTo>
                  <a:pt x="50355" y="112395"/>
                </a:lnTo>
                <a:lnTo>
                  <a:pt x="51600" y="113563"/>
                </a:lnTo>
                <a:lnTo>
                  <a:pt x="52997" y="120154"/>
                </a:lnTo>
                <a:lnTo>
                  <a:pt x="56019" y="117970"/>
                </a:lnTo>
                <a:lnTo>
                  <a:pt x="54063" y="114109"/>
                </a:lnTo>
                <a:lnTo>
                  <a:pt x="58750" y="117005"/>
                </a:lnTo>
                <a:lnTo>
                  <a:pt x="60261" y="116065"/>
                </a:lnTo>
                <a:close/>
              </a:path>
              <a:path w="99694" h="184785">
                <a:moveTo>
                  <a:pt x="60871" y="102222"/>
                </a:moveTo>
                <a:lnTo>
                  <a:pt x="58991" y="101053"/>
                </a:lnTo>
                <a:lnTo>
                  <a:pt x="56692" y="94792"/>
                </a:lnTo>
                <a:lnTo>
                  <a:pt x="53213" y="90360"/>
                </a:lnTo>
                <a:lnTo>
                  <a:pt x="44234" y="87858"/>
                </a:lnTo>
                <a:lnTo>
                  <a:pt x="45212" y="89344"/>
                </a:lnTo>
                <a:lnTo>
                  <a:pt x="42773" y="91198"/>
                </a:lnTo>
                <a:lnTo>
                  <a:pt x="42557" y="94208"/>
                </a:lnTo>
                <a:lnTo>
                  <a:pt x="44386" y="94488"/>
                </a:lnTo>
                <a:lnTo>
                  <a:pt x="45834" y="103162"/>
                </a:lnTo>
                <a:lnTo>
                  <a:pt x="51879" y="99110"/>
                </a:lnTo>
                <a:lnTo>
                  <a:pt x="51231" y="97929"/>
                </a:lnTo>
                <a:lnTo>
                  <a:pt x="47879" y="98310"/>
                </a:lnTo>
                <a:lnTo>
                  <a:pt x="49936" y="94030"/>
                </a:lnTo>
                <a:lnTo>
                  <a:pt x="50558" y="95529"/>
                </a:lnTo>
                <a:lnTo>
                  <a:pt x="55524" y="96913"/>
                </a:lnTo>
                <a:lnTo>
                  <a:pt x="55600" y="99923"/>
                </a:lnTo>
                <a:lnTo>
                  <a:pt x="56845" y="101104"/>
                </a:lnTo>
                <a:lnTo>
                  <a:pt x="59347" y="102844"/>
                </a:lnTo>
                <a:lnTo>
                  <a:pt x="60871" y="102222"/>
                </a:lnTo>
                <a:close/>
              </a:path>
              <a:path w="99694" h="184785">
                <a:moveTo>
                  <a:pt x="63487" y="29591"/>
                </a:moveTo>
                <a:lnTo>
                  <a:pt x="60998" y="28143"/>
                </a:lnTo>
                <a:lnTo>
                  <a:pt x="57594" y="26720"/>
                </a:lnTo>
                <a:lnTo>
                  <a:pt x="58572" y="29108"/>
                </a:lnTo>
                <a:lnTo>
                  <a:pt x="63207" y="30200"/>
                </a:lnTo>
                <a:lnTo>
                  <a:pt x="63487" y="29591"/>
                </a:lnTo>
                <a:close/>
              </a:path>
              <a:path w="99694" h="184785">
                <a:moveTo>
                  <a:pt x="64579" y="37084"/>
                </a:moveTo>
                <a:lnTo>
                  <a:pt x="60464" y="32067"/>
                </a:lnTo>
                <a:lnTo>
                  <a:pt x="59893" y="33896"/>
                </a:lnTo>
                <a:lnTo>
                  <a:pt x="62115" y="36855"/>
                </a:lnTo>
                <a:lnTo>
                  <a:pt x="63690" y="38608"/>
                </a:lnTo>
                <a:lnTo>
                  <a:pt x="64579" y="37084"/>
                </a:lnTo>
                <a:close/>
              </a:path>
              <a:path w="99694" h="184785">
                <a:moveTo>
                  <a:pt x="67297" y="113499"/>
                </a:moveTo>
                <a:lnTo>
                  <a:pt x="66319" y="112014"/>
                </a:lnTo>
                <a:lnTo>
                  <a:pt x="65125" y="112941"/>
                </a:lnTo>
                <a:lnTo>
                  <a:pt x="66370" y="114122"/>
                </a:lnTo>
                <a:lnTo>
                  <a:pt x="67297" y="113499"/>
                </a:lnTo>
                <a:close/>
              </a:path>
              <a:path w="99694" h="184785">
                <a:moveTo>
                  <a:pt x="68605" y="24955"/>
                </a:moveTo>
                <a:lnTo>
                  <a:pt x="64884" y="23850"/>
                </a:lnTo>
                <a:lnTo>
                  <a:pt x="59690" y="25171"/>
                </a:lnTo>
                <a:lnTo>
                  <a:pt x="59715" y="26073"/>
                </a:lnTo>
                <a:lnTo>
                  <a:pt x="64338" y="26873"/>
                </a:lnTo>
                <a:lnTo>
                  <a:pt x="64376" y="28676"/>
                </a:lnTo>
                <a:lnTo>
                  <a:pt x="67792" y="29489"/>
                </a:lnTo>
                <a:lnTo>
                  <a:pt x="68389" y="28282"/>
                </a:lnTo>
                <a:lnTo>
                  <a:pt x="67094" y="25895"/>
                </a:lnTo>
                <a:lnTo>
                  <a:pt x="68605" y="24955"/>
                </a:lnTo>
                <a:close/>
              </a:path>
              <a:path w="99694" h="184785">
                <a:moveTo>
                  <a:pt x="72859" y="36283"/>
                </a:moveTo>
                <a:lnTo>
                  <a:pt x="71602" y="34518"/>
                </a:lnTo>
                <a:lnTo>
                  <a:pt x="67564" y="33108"/>
                </a:lnTo>
                <a:lnTo>
                  <a:pt x="66370" y="34353"/>
                </a:lnTo>
                <a:lnTo>
                  <a:pt x="65506" y="36779"/>
                </a:lnTo>
                <a:lnTo>
                  <a:pt x="72859" y="36283"/>
                </a:lnTo>
                <a:close/>
              </a:path>
              <a:path w="99694" h="184785">
                <a:moveTo>
                  <a:pt x="76492" y="100330"/>
                </a:moveTo>
                <a:lnTo>
                  <a:pt x="73406" y="99491"/>
                </a:lnTo>
                <a:lnTo>
                  <a:pt x="73380" y="98590"/>
                </a:lnTo>
                <a:lnTo>
                  <a:pt x="70942" y="98958"/>
                </a:lnTo>
                <a:lnTo>
                  <a:pt x="74079" y="101892"/>
                </a:lnTo>
                <a:lnTo>
                  <a:pt x="75920" y="102146"/>
                </a:lnTo>
                <a:lnTo>
                  <a:pt x="76492" y="100330"/>
                </a:lnTo>
                <a:close/>
              </a:path>
              <a:path w="99694" h="184785">
                <a:moveTo>
                  <a:pt x="80238" y="62623"/>
                </a:moveTo>
                <a:lnTo>
                  <a:pt x="79336" y="63538"/>
                </a:lnTo>
                <a:lnTo>
                  <a:pt x="77838" y="65366"/>
                </a:lnTo>
                <a:lnTo>
                  <a:pt x="79362" y="64731"/>
                </a:lnTo>
                <a:lnTo>
                  <a:pt x="79984" y="64719"/>
                </a:lnTo>
                <a:lnTo>
                  <a:pt x="80238" y="62623"/>
                </a:lnTo>
                <a:close/>
              </a:path>
              <a:path w="99694" h="184785">
                <a:moveTo>
                  <a:pt x="80251" y="36715"/>
                </a:moveTo>
                <a:lnTo>
                  <a:pt x="78981" y="34937"/>
                </a:lnTo>
                <a:lnTo>
                  <a:pt x="78676" y="34950"/>
                </a:lnTo>
                <a:lnTo>
                  <a:pt x="77749" y="34366"/>
                </a:lnTo>
                <a:lnTo>
                  <a:pt x="78727" y="37350"/>
                </a:lnTo>
                <a:lnTo>
                  <a:pt x="80251" y="36715"/>
                </a:lnTo>
                <a:close/>
              </a:path>
              <a:path w="99694" h="184785">
                <a:moveTo>
                  <a:pt x="80848" y="49352"/>
                </a:moveTo>
                <a:lnTo>
                  <a:pt x="78981" y="48183"/>
                </a:lnTo>
                <a:lnTo>
                  <a:pt x="78079" y="49123"/>
                </a:lnTo>
                <a:lnTo>
                  <a:pt x="78409" y="50304"/>
                </a:lnTo>
                <a:lnTo>
                  <a:pt x="79019" y="49999"/>
                </a:lnTo>
                <a:lnTo>
                  <a:pt x="80848" y="49352"/>
                </a:lnTo>
                <a:close/>
              </a:path>
              <a:path w="99694" h="184785">
                <a:moveTo>
                  <a:pt x="81038" y="57772"/>
                </a:moveTo>
                <a:lnTo>
                  <a:pt x="80086" y="55994"/>
                </a:lnTo>
                <a:lnTo>
                  <a:pt x="79171" y="56629"/>
                </a:lnTo>
                <a:lnTo>
                  <a:pt x="78562" y="56934"/>
                </a:lnTo>
                <a:lnTo>
                  <a:pt x="78905" y="58432"/>
                </a:lnTo>
                <a:lnTo>
                  <a:pt x="79209" y="58127"/>
                </a:lnTo>
                <a:lnTo>
                  <a:pt x="81038" y="57772"/>
                </a:lnTo>
                <a:close/>
              </a:path>
              <a:path w="99694" h="184785">
                <a:moveTo>
                  <a:pt x="81305" y="30060"/>
                </a:moveTo>
                <a:lnTo>
                  <a:pt x="80975" y="28562"/>
                </a:lnTo>
                <a:lnTo>
                  <a:pt x="79768" y="29806"/>
                </a:lnTo>
                <a:lnTo>
                  <a:pt x="81305" y="30060"/>
                </a:lnTo>
                <a:close/>
              </a:path>
              <a:path w="99694" h="184785">
                <a:moveTo>
                  <a:pt x="81470" y="22847"/>
                </a:moveTo>
                <a:lnTo>
                  <a:pt x="78371" y="21704"/>
                </a:lnTo>
                <a:lnTo>
                  <a:pt x="72555" y="23063"/>
                </a:lnTo>
                <a:lnTo>
                  <a:pt x="72593" y="24561"/>
                </a:lnTo>
                <a:lnTo>
                  <a:pt x="75374" y="25095"/>
                </a:lnTo>
                <a:lnTo>
                  <a:pt x="74790" y="26619"/>
                </a:lnTo>
                <a:lnTo>
                  <a:pt x="77292" y="28968"/>
                </a:lnTo>
                <a:lnTo>
                  <a:pt x="78511" y="28333"/>
                </a:lnTo>
                <a:lnTo>
                  <a:pt x="79705" y="27406"/>
                </a:lnTo>
                <a:lnTo>
                  <a:pt x="78473" y="26212"/>
                </a:lnTo>
                <a:lnTo>
                  <a:pt x="77533" y="25044"/>
                </a:lnTo>
                <a:lnTo>
                  <a:pt x="78435" y="24422"/>
                </a:lnTo>
                <a:lnTo>
                  <a:pt x="81470" y="22847"/>
                </a:lnTo>
                <a:close/>
              </a:path>
              <a:path w="99694" h="184785">
                <a:moveTo>
                  <a:pt x="83185" y="44780"/>
                </a:moveTo>
                <a:lnTo>
                  <a:pt x="81622" y="43916"/>
                </a:lnTo>
                <a:lnTo>
                  <a:pt x="80441" y="45135"/>
                </a:lnTo>
                <a:lnTo>
                  <a:pt x="81407" y="46926"/>
                </a:lnTo>
                <a:lnTo>
                  <a:pt x="83185" y="44780"/>
                </a:lnTo>
                <a:close/>
              </a:path>
              <a:path w="99694" h="184785">
                <a:moveTo>
                  <a:pt x="84645" y="80860"/>
                </a:moveTo>
                <a:lnTo>
                  <a:pt x="81165" y="76136"/>
                </a:lnTo>
                <a:lnTo>
                  <a:pt x="80784" y="73431"/>
                </a:lnTo>
                <a:lnTo>
                  <a:pt x="79552" y="72859"/>
                </a:lnTo>
                <a:lnTo>
                  <a:pt x="75882" y="71437"/>
                </a:lnTo>
                <a:lnTo>
                  <a:pt x="75209" y="71183"/>
                </a:lnTo>
                <a:lnTo>
                  <a:pt x="75882" y="73837"/>
                </a:lnTo>
                <a:lnTo>
                  <a:pt x="78054" y="74714"/>
                </a:lnTo>
                <a:lnTo>
                  <a:pt x="77838" y="79235"/>
                </a:lnTo>
                <a:lnTo>
                  <a:pt x="79705" y="79476"/>
                </a:lnTo>
                <a:lnTo>
                  <a:pt x="80924" y="79743"/>
                </a:lnTo>
                <a:lnTo>
                  <a:pt x="81305" y="82156"/>
                </a:lnTo>
                <a:lnTo>
                  <a:pt x="82207" y="81216"/>
                </a:lnTo>
                <a:lnTo>
                  <a:pt x="83756" y="82092"/>
                </a:lnTo>
                <a:lnTo>
                  <a:pt x="84645" y="80860"/>
                </a:lnTo>
                <a:close/>
              </a:path>
              <a:path w="99694" h="184785">
                <a:moveTo>
                  <a:pt x="85382" y="59182"/>
                </a:moveTo>
                <a:lnTo>
                  <a:pt x="83794" y="57416"/>
                </a:lnTo>
                <a:lnTo>
                  <a:pt x="80162" y="59613"/>
                </a:lnTo>
                <a:lnTo>
                  <a:pt x="80187" y="60807"/>
                </a:lnTo>
                <a:lnTo>
                  <a:pt x="85382" y="59182"/>
                </a:lnTo>
                <a:close/>
              </a:path>
              <a:path w="99694" h="184785">
                <a:moveTo>
                  <a:pt x="86741" y="65468"/>
                </a:moveTo>
                <a:lnTo>
                  <a:pt x="82753" y="65252"/>
                </a:lnTo>
                <a:lnTo>
                  <a:pt x="82486" y="66763"/>
                </a:lnTo>
                <a:lnTo>
                  <a:pt x="86182" y="66992"/>
                </a:lnTo>
                <a:lnTo>
                  <a:pt x="86741" y="65468"/>
                </a:lnTo>
                <a:close/>
              </a:path>
              <a:path w="99694" h="184785">
                <a:moveTo>
                  <a:pt x="87210" y="59131"/>
                </a:moveTo>
                <a:lnTo>
                  <a:pt x="85102" y="61290"/>
                </a:lnTo>
                <a:lnTo>
                  <a:pt x="85458" y="62496"/>
                </a:lnTo>
                <a:lnTo>
                  <a:pt x="86652" y="61861"/>
                </a:lnTo>
                <a:lnTo>
                  <a:pt x="87210" y="59131"/>
                </a:lnTo>
                <a:close/>
              </a:path>
              <a:path w="99694" h="184785">
                <a:moveTo>
                  <a:pt x="91224" y="86131"/>
                </a:moveTo>
                <a:lnTo>
                  <a:pt x="91173" y="83718"/>
                </a:lnTo>
                <a:lnTo>
                  <a:pt x="85991" y="85648"/>
                </a:lnTo>
                <a:lnTo>
                  <a:pt x="87020" y="90449"/>
                </a:lnTo>
                <a:lnTo>
                  <a:pt x="84810" y="88099"/>
                </a:lnTo>
                <a:lnTo>
                  <a:pt x="80835" y="88773"/>
                </a:lnTo>
                <a:lnTo>
                  <a:pt x="78320" y="86436"/>
                </a:lnTo>
                <a:lnTo>
                  <a:pt x="73088" y="85674"/>
                </a:lnTo>
                <a:lnTo>
                  <a:pt x="73482" y="85966"/>
                </a:lnTo>
                <a:lnTo>
                  <a:pt x="79971" y="90906"/>
                </a:lnTo>
                <a:lnTo>
                  <a:pt x="81978" y="92252"/>
                </a:lnTo>
                <a:lnTo>
                  <a:pt x="82156" y="92367"/>
                </a:lnTo>
                <a:lnTo>
                  <a:pt x="85826" y="92278"/>
                </a:lnTo>
                <a:lnTo>
                  <a:pt x="86169" y="93167"/>
                </a:lnTo>
                <a:lnTo>
                  <a:pt x="90208" y="95186"/>
                </a:lnTo>
                <a:lnTo>
                  <a:pt x="88887" y="91909"/>
                </a:lnTo>
                <a:lnTo>
                  <a:pt x="89458" y="89789"/>
                </a:lnTo>
                <a:lnTo>
                  <a:pt x="87858" y="87109"/>
                </a:lnTo>
                <a:lnTo>
                  <a:pt x="91224" y="86131"/>
                </a:lnTo>
                <a:close/>
              </a:path>
              <a:path w="99694" h="184785">
                <a:moveTo>
                  <a:pt x="91541" y="73787"/>
                </a:moveTo>
                <a:lnTo>
                  <a:pt x="91147" y="69888"/>
                </a:lnTo>
                <a:lnTo>
                  <a:pt x="85890" y="68503"/>
                </a:lnTo>
                <a:lnTo>
                  <a:pt x="84353" y="68541"/>
                </a:lnTo>
                <a:lnTo>
                  <a:pt x="82245" y="70688"/>
                </a:lnTo>
                <a:lnTo>
                  <a:pt x="81915" y="68897"/>
                </a:lnTo>
                <a:lnTo>
                  <a:pt x="78143" y="69723"/>
                </a:lnTo>
                <a:lnTo>
                  <a:pt x="81915" y="68884"/>
                </a:lnTo>
                <a:lnTo>
                  <a:pt x="79463" y="69240"/>
                </a:lnTo>
                <a:lnTo>
                  <a:pt x="77355" y="69900"/>
                </a:lnTo>
                <a:lnTo>
                  <a:pt x="79502" y="71056"/>
                </a:lnTo>
                <a:lnTo>
                  <a:pt x="82296" y="72796"/>
                </a:lnTo>
                <a:lnTo>
                  <a:pt x="84721" y="70624"/>
                </a:lnTo>
                <a:lnTo>
                  <a:pt x="86575" y="71501"/>
                </a:lnTo>
                <a:lnTo>
                  <a:pt x="88417" y="71742"/>
                </a:lnTo>
                <a:lnTo>
                  <a:pt x="87871" y="73558"/>
                </a:lnTo>
                <a:lnTo>
                  <a:pt x="90627" y="74091"/>
                </a:lnTo>
                <a:lnTo>
                  <a:pt x="91541" y="73787"/>
                </a:lnTo>
                <a:close/>
              </a:path>
              <a:path w="99694" h="184785">
                <a:moveTo>
                  <a:pt x="91935" y="37655"/>
                </a:moveTo>
                <a:lnTo>
                  <a:pt x="89179" y="38328"/>
                </a:lnTo>
                <a:lnTo>
                  <a:pt x="88341" y="41643"/>
                </a:lnTo>
                <a:lnTo>
                  <a:pt x="85915" y="43205"/>
                </a:lnTo>
                <a:lnTo>
                  <a:pt x="85686" y="46228"/>
                </a:lnTo>
                <a:lnTo>
                  <a:pt x="80987" y="55664"/>
                </a:lnTo>
                <a:lnTo>
                  <a:pt x="81902" y="55956"/>
                </a:lnTo>
                <a:lnTo>
                  <a:pt x="85178" y="51041"/>
                </a:lnTo>
                <a:lnTo>
                  <a:pt x="89408" y="48247"/>
                </a:lnTo>
                <a:lnTo>
                  <a:pt x="88125" y="45275"/>
                </a:lnTo>
                <a:lnTo>
                  <a:pt x="89941" y="44323"/>
                </a:lnTo>
                <a:lnTo>
                  <a:pt x="89839" y="40106"/>
                </a:lnTo>
                <a:lnTo>
                  <a:pt x="91935" y="37655"/>
                </a:lnTo>
                <a:close/>
              </a:path>
              <a:path w="99694" h="184785">
                <a:moveTo>
                  <a:pt x="93218" y="65900"/>
                </a:moveTo>
                <a:lnTo>
                  <a:pt x="89789" y="64477"/>
                </a:lnTo>
                <a:lnTo>
                  <a:pt x="87985" y="66027"/>
                </a:lnTo>
                <a:lnTo>
                  <a:pt x="88950" y="67818"/>
                </a:lnTo>
                <a:lnTo>
                  <a:pt x="92329" y="67424"/>
                </a:lnTo>
                <a:lnTo>
                  <a:pt x="93218" y="65900"/>
                </a:lnTo>
                <a:close/>
              </a:path>
              <a:path w="99694" h="184785">
                <a:moveTo>
                  <a:pt x="96837" y="103162"/>
                </a:moveTo>
                <a:lnTo>
                  <a:pt x="94576" y="98094"/>
                </a:lnTo>
                <a:lnTo>
                  <a:pt x="93649" y="98425"/>
                </a:lnTo>
                <a:lnTo>
                  <a:pt x="93446" y="102336"/>
                </a:lnTo>
                <a:lnTo>
                  <a:pt x="95300" y="103187"/>
                </a:lnTo>
                <a:lnTo>
                  <a:pt x="96837" y="103162"/>
                </a:lnTo>
                <a:close/>
              </a:path>
              <a:path w="99694" h="184785">
                <a:moveTo>
                  <a:pt x="99060" y="66967"/>
                </a:moveTo>
                <a:lnTo>
                  <a:pt x="98983" y="63360"/>
                </a:lnTo>
                <a:lnTo>
                  <a:pt x="96862" y="64020"/>
                </a:lnTo>
                <a:lnTo>
                  <a:pt x="94068" y="63182"/>
                </a:lnTo>
                <a:lnTo>
                  <a:pt x="93814" y="64985"/>
                </a:lnTo>
                <a:lnTo>
                  <a:pt x="95364" y="65849"/>
                </a:lnTo>
                <a:lnTo>
                  <a:pt x="93560" y="68008"/>
                </a:lnTo>
                <a:lnTo>
                  <a:pt x="93929" y="70104"/>
                </a:lnTo>
                <a:lnTo>
                  <a:pt x="95758" y="69773"/>
                </a:lnTo>
                <a:lnTo>
                  <a:pt x="95999" y="67335"/>
                </a:lnTo>
                <a:lnTo>
                  <a:pt x="99060" y="66967"/>
                </a:lnTo>
                <a:close/>
              </a:path>
              <a:path w="99694" h="184785">
                <a:moveTo>
                  <a:pt x="99364" y="79908"/>
                </a:moveTo>
                <a:lnTo>
                  <a:pt x="99021" y="78117"/>
                </a:lnTo>
                <a:lnTo>
                  <a:pt x="96253" y="78181"/>
                </a:lnTo>
                <a:lnTo>
                  <a:pt x="94462" y="80340"/>
                </a:lnTo>
                <a:lnTo>
                  <a:pt x="99364" y="79908"/>
                </a:lnTo>
                <a:close/>
              </a:path>
            </a:pathLst>
          </a:custGeom>
          <a:solidFill>
            <a:srgbClr val="D4EFFC">
              <a:alpha val="75000"/>
            </a:srgbClr>
          </a:solidFill>
        </p:spPr>
        <p:txBody>
          <a:bodyPr wrap="square" lIns="0" tIns="0" rIns="0" bIns="0" rtlCol="0"/>
          <a:lstStyle/>
          <a:p>
            <a:endParaRPr/>
          </a:p>
        </p:txBody>
      </p:sp>
      <p:sp>
        <p:nvSpPr>
          <p:cNvPr id="21" name="bg object 21"/>
          <p:cNvSpPr/>
          <p:nvPr/>
        </p:nvSpPr>
        <p:spPr>
          <a:xfrm>
            <a:off x="1667433" y="1501177"/>
            <a:ext cx="274320" cy="247015"/>
          </a:xfrm>
          <a:custGeom>
            <a:avLst/>
            <a:gdLst/>
            <a:ahLst/>
            <a:cxnLst/>
            <a:rect l="l" t="t" r="r" b="b"/>
            <a:pathLst>
              <a:path w="274319" h="247014">
                <a:moveTo>
                  <a:pt x="15087" y="174434"/>
                </a:moveTo>
                <a:lnTo>
                  <a:pt x="13741" y="169659"/>
                </a:lnTo>
                <a:lnTo>
                  <a:pt x="10985" y="169430"/>
                </a:lnTo>
                <a:lnTo>
                  <a:pt x="9702" y="167347"/>
                </a:lnTo>
                <a:lnTo>
                  <a:pt x="5118" y="168656"/>
                </a:lnTo>
                <a:lnTo>
                  <a:pt x="4775" y="166865"/>
                </a:lnTo>
                <a:lnTo>
                  <a:pt x="215" y="169087"/>
                </a:lnTo>
                <a:lnTo>
                  <a:pt x="0" y="173609"/>
                </a:lnTo>
                <a:lnTo>
                  <a:pt x="3073" y="173532"/>
                </a:lnTo>
                <a:lnTo>
                  <a:pt x="4622" y="174104"/>
                </a:lnTo>
                <a:lnTo>
                  <a:pt x="4076" y="177126"/>
                </a:lnTo>
                <a:lnTo>
                  <a:pt x="5346" y="178574"/>
                </a:lnTo>
                <a:lnTo>
                  <a:pt x="11722" y="175437"/>
                </a:lnTo>
                <a:lnTo>
                  <a:pt x="8305" y="173697"/>
                </a:lnTo>
                <a:lnTo>
                  <a:pt x="8572" y="172186"/>
                </a:lnTo>
                <a:lnTo>
                  <a:pt x="11976" y="172707"/>
                </a:lnTo>
                <a:lnTo>
                  <a:pt x="14185" y="175056"/>
                </a:lnTo>
                <a:lnTo>
                  <a:pt x="15087" y="174434"/>
                </a:lnTo>
                <a:close/>
              </a:path>
              <a:path w="274319" h="247014">
                <a:moveTo>
                  <a:pt x="20561" y="211645"/>
                </a:moveTo>
                <a:lnTo>
                  <a:pt x="19304" y="211074"/>
                </a:lnTo>
                <a:lnTo>
                  <a:pt x="18427" y="212598"/>
                </a:lnTo>
                <a:lnTo>
                  <a:pt x="19685" y="213461"/>
                </a:lnTo>
                <a:lnTo>
                  <a:pt x="20561" y="211645"/>
                </a:lnTo>
                <a:close/>
              </a:path>
              <a:path w="274319" h="247014">
                <a:moveTo>
                  <a:pt x="20574" y="238125"/>
                </a:moveTo>
                <a:lnTo>
                  <a:pt x="19913" y="236639"/>
                </a:lnTo>
                <a:lnTo>
                  <a:pt x="18999" y="236664"/>
                </a:lnTo>
                <a:lnTo>
                  <a:pt x="18440" y="239077"/>
                </a:lnTo>
                <a:lnTo>
                  <a:pt x="20574" y="238125"/>
                </a:lnTo>
                <a:close/>
              </a:path>
              <a:path w="274319" h="247014">
                <a:moveTo>
                  <a:pt x="21145" y="184226"/>
                </a:moveTo>
                <a:lnTo>
                  <a:pt x="20789" y="181533"/>
                </a:lnTo>
                <a:lnTo>
                  <a:pt x="19253" y="181864"/>
                </a:lnTo>
                <a:lnTo>
                  <a:pt x="19024" y="184594"/>
                </a:lnTo>
                <a:lnTo>
                  <a:pt x="20256" y="185458"/>
                </a:lnTo>
                <a:lnTo>
                  <a:pt x="21145" y="184226"/>
                </a:lnTo>
                <a:close/>
              </a:path>
              <a:path w="274319" h="247014">
                <a:moveTo>
                  <a:pt x="22479" y="175768"/>
                </a:moveTo>
                <a:lnTo>
                  <a:pt x="22440" y="173964"/>
                </a:lnTo>
                <a:lnTo>
                  <a:pt x="17780" y="171970"/>
                </a:lnTo>
                <a:lnTo>
                  <a:pt x="15024" y="171742"/>
                </a:lnTo>
                <a:lnTo>
                  <a:pt x="17868" y="175590"/>
                </a:lnTo>
                <a:lnTo>
                  <a:pt x="22479" y="175768"/>
                </a:lnTo>
                <a:close/>
              </a:path>
              <a:path w="274319" h="247014">
                <a:moveTo>
                  <a:pt x="22885" y="205867"/>
                </a:moveTo>
                <a:lnTo>
                  <a:pt x="22847" y="204355"/>
                </a:lnTo>
                <a:lnTo>
                  <a:pt x="21932" y="204381"/>
                </a:lnTo>
                <a:lnTo>
                  <a:pt x="21069" y="206806"/>
                </a:lnTo>
                <a:lnTo>
                  <a:pt x="22885" y="205867"/>
                </a:lnTo>
                <a:close/>
              </a:path>
              <a:path w="274319" h="247014">
                <a:moveTo>
                  <a:pt x="24307" y="227507"/>
                </a:moveTo>
                <a:lnTo>
                  <a:pt x="22479" y="227545"/>
                </a:lnTo>
                <a:lnTo>
                  <a:pt x="22199" y="229349"/>
                </a:lnTo>
                <a:lnTo>
                  <a:pt x="23431" y="229323"/>
                </a:lnTo>
                <a:lnTo>
                  <a:pt x="24307" y="227507"/>
                </a:lnTo>
                <a:close/>
              </a:path>
              <a:path w="274319" h="247014">
                <a:moveTo>
                  <a:pt x="25527" y="200380"/>
                </a:moveTo>
                <a:lnTo>
                  <a:pt x="24879" y="198894"/>
                </a:lnTo>
                <a:lnTo>
                  <a:pt x="22415" y="198666"/>
                </a:lnTo>
                <a:lnTo>
                  <a:pt x="22479" y="201358"/>
                </a:lnTo>
                <a:lnTo>
                  <a:pt x="24930" y="201002"/>
                </a:lnTo>
                <a:lnTo>
                  <a:pt x="25527" y="200380"/>
                </a:lnTo>
                <a:close/>
              </a:path>
              <a:path w="274319" h="247014">
                <a:moveTo>
                  <a:pt x="25933" y="191947"/>
                </a:moveTo>
                <a:lnTo>
                  <a:pt x="24371" y="191084"/>
                </a:lnTo>
                <a:lnTo>
                  <a:pt x="22860" y="191706"/>
                </a:lnTo>
                <a:lnTo>
                  <a:pt x="24130" y="193497"/>
                </a:lnTo>
                <a:lnTo>
                  <a:pt x="25933" y="191947"/>
                </a:lnTo>
                <a:close/>
              </a:path>
              <a:path w="274319" h="247014">
                <a:moveTo>
                  <a:pt x="26022" y="221729"/>
                </a:moveTo>
                <a:lnTo>
                  <a:pt x="25031" y="219354"/>
                </a:lnTo>
                <a:lnTo>
                  <a:pt x="22263" y="218516"/>
                </a:lnTo>
                <a:lnTo>
                  <a:pt x="23850" y="221195"/>
                </a:lnTo>
                <a:lnTo>
                  <a:pt x="22047" y="223329"/>
                </a:lnTo>
                <a:lnTo>
                  <a:pt x="26022" y="221729"/>
                </a:lnTo>
                <a:close/>
              </a:path>
              <a:path w="274319" h="247014">
                <a:moveTo>
                  <a:pt x="26606" y="233768"/>
                </a:moveTo>
                <a:lnTo>
                  <a:pt x="25920" y="230771"/>
                </a:lnTo>
                <a:lnTo>
                  <a:pt x="24701" y="230505"/>
                </a:lnTo>
                <a:lnTo>
                  <a:pt x="24739" y="232308"/>
                </a:lnTo>
                <a:lnTo>
                  <a:pt x="24155" y="233819"/>
                </a:lnTo>
                <a:lnTo>
                  <a:pt x="26606" y="233768"/>
                </a:lnTo>
                <a:close/>
              </a:path>
              <a:path w="274319" h="247014">
                <a:moveTo>
                  <a:pt x="28829" y="197294"/>
                </a:moveTo>
                <a:lnTo>
                  <a:pt x="27495" y="193421"/>
                </a:lnTo>
                <a:lnTo>
                  <a:pt x="24155" y="194398"/>
                </a:lnTo>
                <a:lnTo>
                  <a:pt x="22009" y="194741"/>
                </a:lnTo>
                <a:lnTo>
                  <a:pt x="22047" y="196557"/>
                </a:lnTo>
                <a:lnTo>
                  <a:pt x="28829" y="197294"/>
                </a:lnTo>
                <a:close/>
              </a:path>
              <a:path w="274319" h="247014">
                <a:moveTo>
                  <a:pt x="30772" y="201764"/>
                </a:moveTo>
                <a:lnTo>
                  <a:pt x="30149" y="200571"/>
                </a:lnTo>
                <a:lnTo>
                  <a:pt x="29222" y="201193"/>
                </a:lnTo>
                <a:lnTo>
                  <a:pt x="29565" y="202399"/>
                </a:lnTo>
                <a:lnTo>
                  <a:pt x="30772" y="201764"/>
                </a:lnTo>
                <a:close/>
              </a:path>
              <a:path w="274319" h="247014">
                <a:moveTo>
                  <a:pt x="30924" y="181902"/>
                </a:moveTo>
                <a:lnTo>
                  <a:pt x="30886" y="180086"/>
                </a:lnTo>
                <a:lnTo>
                  <a:pt x="29057" y="180441"/>
                </a:lnTo>
                <a:lnTo>
                  <a:pt x="28790" y="182537"/>
                </a:lnTo>
                <a:lnTo>
                  <a:pt x="30924" y="181902"/>
                </a:lnTo>
                <a:close/>
              </a:path>
              <a:path w="274319" h="247014">
                <a:moveTo>
                  <a:pt x="31762" y="191198"/>
                </a:moveTo>
                <a:lnTo>
                  <a:pt x="31711" y="188798"/>
                </a:lnTo>
                <a:lnTo>
                  <a:pt x="29921" y="190639"/>
                </a:lnTo>
                <a:lnTo>
                  <a:pt x="29972" y="193040"/>
                </a:lnTo>
                <a:lnTo>
                  <a:pt x="31762" y="191198"/>
                </a:lnTo>
                <a:close/>
              </a:path>
              <a:path w="274319" h="247014">
                <a:moveTo>
                  <a:pt x="32245" y="185470"/>
                </a:moveTo>
                <a:lnTo>
                  <a:pt x="27609" y="184378"/>
                </a:lnTo>
                <a:lnTo>
                  <a:pt x="27216" y="181381"/>
                </a:lnTo>
                <a:lnTo>
                  <a:pt x="23520" y="179971"/>
                </a:lnTo>
                <a:lnTo>
                  <a:pt x="23456" y="177253"/>
                </a:lnTo>
                <a:lnTo>
                  <a:pt x="13601" y="176898"/>
                </a:lnTo>
                <a:lnTo>
                  <a:pt x="15189" y="178955"/>
                </a:lnTo>
                <a:lnTo>
                  <a:pt x="21653" y="179705"/>
                </a:lnTo>
                <a:lnTo>
                  <a:pt x="23279" y="183591"/>
                </a:lnTo>
                <a:lnTo>
                  <a:pt x="25768" y="185039"/>
                </a:lnTo>
                <a:lnTo>
                  <a:pt x="27114" y="189522"/>
                </a:lnTo>
                <a:lnTo>
                  <a:pt x="32245" y="185470"/>
                </a:lnTo>
                <a:close/>
              </a:path>
              <a:path w="274319" h="247014">
                <a:moveTo>
                  <a:pt x="34874" y="205879"/>
                </a:moveTo>
                <a:lnTo>
                  <a:pt x="32080" y="205028"/>
                </a:lnTo>
                <a:lnTo>
                  <a:pt x="30276" y="205994"/>
                </a:lnTo>
                <a:lnTo>
                  <a:pt x="27482" y="205447"/>
                </a:lnTo>
                <a:lnTo>
                  <a:pt x="27393" y="201231"/>
                </a:lnTo>
                <a:lnTo>
                  <a:pt x="25895" y="203085"/>
                </a:lnTo>
                <a:lnTo>
                  <a:pt x="25654" y="205498"/>
                </a:lnTo>
                <a:lnTo>
                  <a:pt x="26022" y="208495"/>
                </a:lnTo>
                <a:lnTo>
                  <a:pt x="29438" y="210527"/>
                </a:lnTo>
                <a:lnTo>
                  <a:pt x="32804" y="209232"/>
                </a:lnTo>
                <a:lnTo>
                  <a:pt x="30619" y="208076"/>
                </a:lnTo>
                <a:lnTo>
                  <a:pt x="34290" y="207403"/>
                </a:lnTo>
                <a:lnTo>
                  <a:pt x="34874" y="205879"/>
                </a:lnTo>
                <a:close/>
              </a:path>
              <a:path w="274319" h="247014">
                <a:moveTo>
                  <a:pt x="35979" y="187490"/>
                </a:moveTo>
                <a:lnTo>
                  <a:pt x="34429" y="186626"/>
                </a:lnTo>
                <a:lnTo>
                  <a:pt x="33210" y="187553"/>
                </a:lnTo>
                <a:lnTo>
                  <a:pt x="35979" y="187490"/>
                </a:lnTo>
                <a:close/>
              </a:path>
              <a:path w="274319" h="247014">
                <a:moveTo>
                  <a:pt x="36601" y="227812"/>
                </a:moveTo>
                <a:lnTo>
                  <a:pt x="34455" y="227863"/>
                </a:lnTo>
                <a:lnTo>
                  <a:pt x="34480" y="229374"/>
                </a:lnTo>
                <a:lnTo>
                  <a:pt x="33248" y="228193"/>
                </a:lnTo>
                <a:lnTo>
                  <a:pt x="30480" y="228574"/>
                </a:lnTo>
                <a:lnTo>
                  <a:pt x="29883" y="229768"/>
                </a:lnTo>
                <a:lnTo>
                  <a:pt x="30238" y="231267"/>
                </a:lnTo>
                <a:lnTo>
                  <a:pt x="27482" y="231940"/>
                </a:lnTo>
                <a:lnTo>
                  <a:pt x="27508" y="232841"/>
                </a:lnTo>
                <a:lnTo>
                  <a:pt x="28752" y="233121"/>
                </a:lnTo>
                <a:lnTo>
                  <a:pt x="32054" y="230327"/>
                </a:lnTo>
                <a:lnTo>
                  <a:pt x="32080" y="231546"/>
                </a:lnTo>
                <a:lnTo>
                  <a:pt x="33604" y="230898"/>
                </a:lnTo>
                <a:lnTo>
                  <a:pt x="36601" y="227812"/>
                </a:lnTo>
                <a:close/>
              </a:path>
              <a:path w="274319" h="247014">
                <a:moveTo>
                  <a:pt x="36614" y="214566"/>
                </a:moveTo>
                <a:lnTo>
                  <a:pt x="33489" y="212229"/>
                </a:lnTo>
                <a:lnTo>
                  <a:pt x="30746" y="213512"/>
                </a:lnTo>
                <a:lnTo>
                  <a:pt x="33299" y="217970"/>
                </a:lnTo>
                <a:lnTo>
                  <a:pt x="35471" y="218503"/>
                </a:lnTo>
                <a:lnTo>
                  <a:pt x="36614" y="214566"/>
                </a:lnTo>
                <a:close/>
              </a:path>
              <a:path w="274319" h="247014">
                <a:moveTo>
                  <a:pt x="36842" y="224193"/>
                </a:moveTo>
                <a:lnTo>
                  <a:pt x="34709" y="224853"/>
                </a:lnTo>
                <a:lnTo>
                  <a:pt x="36550" y="225412"/>
                </a:lnTo>
                <a:lnTo>
                  <a:pt x="36842" y="224193"/>
                </a:lnTo>
                <a:close/>
              </a:path>
              <a:path w="274319" h="247014">
                <a:moveTo>
                  <a:pt x="37693" y="221157"/>
                </a:moveTo>
                <a:lnTo>
                  <a:pt x="34899" y="220332"/>
                </a:lnTo>
                <a:lnTo>
                  <a:pt x="36182" y="222402"/>
                </a:lnTo>
                <a:lnTo>
                  <a:pt x="37401" y="222377"/>
                </a:lnTo>
                <a:lnTo>
                  <a:pt x="37693" y="221157"/>
                </a:lnTo>
                <a:close/>
              </a:path>
              <a:path w="274319" h="247014">
                <a:moveTo>
                  <a:pt x="39065" y="228358"/>
                </a:moveTo>
                <a:lnTo>
                  <a:pt x="38735" y="226872"/>
                </a:lnTo>
                <a:lnTo>
                  <a:pt x="37503" y="227190"/>
                </a:lnTo>
                <a:lnTo>
                  <a:pt x="36944" y="228993"/>
                </a:lnTo>
                <a:lnTo>
                  <a:pt x="31813" y="233349"/>
                </a:lnTo>
                <a:lnTo>
                  <a:pt x="27228" y="234061"/>
                </a:lnTo>
                <a:lnTo>
                  <a:pt x="24498" y="236245"/>
                </a:lnTo>
                <a:lnTo>
                  <a:pt x="22745" y="239585"/>
                </a:lnTo>
                <a:lnTo>
                  <a:pt x="18846" y="243293"/>
                </a:lnTo>
                <a:lnTo>
                  <a:pt x="19773" y="244170"/>
                </a:lnTo>
                <a:lnTo>
                  <a:pt x="36423" y="232943"/>
                </a:lnTo>
                <a:lnTo>
                  <a:pt x="39065" y="228358"/>
                </a:lnTo>
                <a:close/>
              </a:path>
              <a:path w="274319" h="247014">
                <a:moveTo>
                  <a:pt x="45669" y="181838"/>
                </a:moveTo>
                <a:lnTo>
                  <a:pt x="40754" y="181660"/>
                </a:lnTo>
                <a:lnTo>
                  <a:pt x="40817" y="184353"/>
                </a:lnTo>
                <a:lnTo>
                  <a:pt x="40576" y="187083"/>
                </a:lnTo>
                <a:lnTo>
                  <a:pt x="45669" y="181838"/>
                </a:lnTo>
                <a:close/>
              </a:path>
              <a:path w="274319" h="247014">
                <a:moveTo>
                  <a:pt x="49060" y="221183"/>
                </a:moveTo>
                <a:lnTo>
                  <a:pt x="48691" y="219392"/>
                </a:lnTo>
                <a:lnTo>
                  <a:pt x="46583" y="221246"/>
                </a:lnTo>
                <a:lnTo>
                  <a:pt x="42303" y="221665"/>
                </a:lnTo>
                <a:lnTo>
                  <a:pt x="40246" y="225907"/>
                </a:lnTo>
                <a:lnTo>
                  <a:pt x="44234" y="225818"/>
                </a:lnTo>
                <a:lnTo>
                  <a:pt x="49060" y="221183"/>
                </a:lnTo>
                <a:close/>
              </a:path>
              <a:path w="274319" h="247014">
                <a:moveTo>
                  <a:pt x="49110" y="183553"/>
                </a:moveTo>
                <a:lnTo>
                  <a:pt x="46659" y="183616"/>
                </a:lnTo>
                <a:lnTo>
                  <a:pt x="46380" y="185432"/>
                </a:lnTo>
                <a:lnTo>
                  <a:pt x="48831" y="185381"/>
                </a:lnTo>
                <a:lnTo>
                  <a:pt x="49110" y="183553"/>
                </a:lnTo>
                <a:close/>
              </a:path>
              <a:path w="274319" h="247014">
                <a:moveTo>
                  <a:pt x="49606" y="179336"/>
                </a:moveTo>
                <a:lnTo>
                  <a:pt x="48958" y="176949"/>
                </a:lnTo>
                <a:lnTo>
                  <a:pt x="47739" y="177558"/>
                </a:lnTo>
                <a:lnTo>
                  <a:pt x="47472" y="179387"/>
                </a:lnTo>
                <a:lnTo>
                  <a:pt x="49606" y="179336"/>
                </a:lnTo>
                <a:close/>
              </a:path>
              <a:path w="274319" h="247014">
                <a:moveTo>
                  <a:pt x="52374" y="178968"/>
                </a:moveTo>
                <a:lnTo>
                  <a:pt x="49034" y="180543"/>
                </a:lnTo>
                <a:lnTo>
                  <a:pt x="48450" y="182067"/>
                </a:lnTo>
                <a:lnTo>
                  <a:pt x="50888" y="181419"/>
                </a:lnTo>
                <a:lnTo>
                  <a:pt x="52374" y="178968"/>
                </a:lnTo>
                <a:close/>
              </a:path>
              <a:path w="274319" h="247014">
                <a:moveTo>
                  <a:pt x="52514" y="198234"/>
                </a:moveTo>
                <a:lnTo>
                  <a:pt x="48869" y="199821"/>
                </a:lnTo>
                <a:lnTo>
                  <a:pt x="50126" y="201904"/>
                </a:lnTo>
                <a:lnTo>
                  <a:pt x="51727" y="204558"/>
                </a:lnTo>
                <a:lnTo>
                  <a:pt x="52514" y="198234"/>
                </a:lnTo>
                <a:close/>
              </a:path>
              <a:path w="274319" h="247014">
                <a:moveTo>
                  <a:pt x="56629" y="190601"/>
                </a:moveTo>
                <a:lnTo>
                  <a:pt x="54178" y="190665"/>
                </a:lnTo>
                <a:lnTo>
                  <a:pt x="54216" y="192455"/>
                </a:lnTo>
                <a:lnTo>
                  <a:pt x="56375" y="192405"/>
                </a:lnTo>
                <a:lnTo>
                  <a:pt x="56629" y="190601"/>
                </a:lnTo>
                <a:close/>
              </a:path>
              <a:path w="274319" h="247014">
                <a:moveTo>
                  <a:pt x="58572" y="207721"/>
                </a:moveTo>
                <a:lnTo>
                  <a:pt x="57924" y="206235"/>
                </a:lnTo>
                <a:lnTo>
                  <a:pt x="56718" y="206870"/>
                </a:lnTo>
                <a:lnTo>
                  <a:pt x="57035" y="207759"/>
                </a:lnTo>
                <a:lnTo>
                  <a:pt x="58572" y="207721"/>
                </a:lnTo>
                <a:close/>
              </a:path>
              <a:path w="274319" h="247014">
                <a:moveTo>
                  <a:pt x="58826" y="179730"/>
                </a:moveTo>
                <a:lnTo>
                  <a:pt x="57543" y="176745"/>
                </a:lnTo>
                <a:lnTo>
                  <a:pt x="56908" y="175869"/>
                </a:lnTo>
                <a:lnTo>
                  <a:pt x="54775" y="177114"/>
                </a:lnTo>
                <a:lnTo>
                  <a:pt x="54203" y="178917"/>
                </a:lnTo>
                <a:lnTo>
                  <a:pt x="56705" y="179781"/>
                </a:lnTo>
                <a:lnTo>
                  <a:pt x="51536" y="182600"/>
                </a:lnTo>
                <a:lnTo>
                  <a:pt x="54076" y="186156"/>
                </a:lnTo>
                <a:lnTo>
                  <a:pt x="55600" y="185826"/>
                </a:lnTo>
                <a:lnTo>
                  <a:pt x="58826" y="179730"/>
                </a:lnTo>
                <a:close/>
              </a:path>
              <a:path w="274319" h="247014">
                <a:moveTo>
                  <a:pt x="59029" y="201383"/>
                </a:moveTo>
                <a:lnTo>
                  <a:pt x="59004" y="200190"/>
                </a:lnTo>
                <a:lnTo>
                  <a:pt x="57175" y="200228"/>
                </a:lnTo>
                <a:lnTo>
                  <a:pt x="57213" y="202349"/>
                </a:lnTo>
                <a:lnTo>
                  <a:pt x="59029" y="201383"/>
                </a:lnTo>
                <a:close/>
              </a:path>
              <a:path w="274319" h="247014">
                <a:moveTo>
                  <a:pt x="60312" y="216712"/>
                </a:moveTo>
                <a:lnTo>
                  <a:pt x="55854" y="209575"/>
                </a:lnTo>
                <a:lnTo>
                  <a:pt x="54927" y="209918"/>
                </a:lnTo>
                <a:lnTo>
                  <a:pt x="55930" y="212902"/>
                </a:lnTo>
                <a:lnTo>
                  <a:pt x="54076" y="212636"/>
                </a:lnTo>
                <a:lnTo>
                  <a:pt x="52451" y="209054"/>
                </a:lnTo>
                <a:lnTo>
                  <a:pt x="50622" y="209105"/>
                </a:lnTo>
                <a:lnTo>
                  <a:pt x="47688" y="215506"/>
                </a:lnTo>
                <a:lnTo>
                  <a:pt x="48018" y="216395"/>
                </a:lnTo>
                <a:lnTo>
                  <a:pt x="51663" y="214515"/>
                </a:lnTo>
                <a:lnTo>
                  <a:pt x="54470" y="216242"/>
                </a:lnTo>
                <a:lnTo>
                  <a:pt x="54800" y="217131"/>
                </a:lnTo>
                <a:lnTo>
                  <a:pt x="53238" y="216268"/>
                </a:lnTo>
                <a:lnTo>
                  <a:pt x="52984" y="218071"/>
                </a:lnTo>
                <a:lnTo>
                  <a:pt x="51117" y="217830"/>
                </a:lnTo>
                <a:lnTo>
                  <a:pt x="50241" y="219646"/>
                </a:lnTo>
                <a:lnTo>
                  <a:pt x="60312" y="216712"/>
                </a:lnTo>
                <a:close/>
              </a:path>
              <a:path w="274319" h="247014">
                <a:moveTo>
                  <a:pt x="62064" y="199504"/>
                </a:moveTo>
                <a:lnTo>
                  <a:pt x="61734" y="197713"/>
                </a:lnTo>
                <a:lnTo>
                  <a:pt x="60477" y="197142"/>
                </a:lnTo>
                <a:lnTo>
                  <a:pt x="59270" y="198678"/>
                </a:lnTo>
                <a:lnTo>
                  <a:pt x="60540" y="200152"/>
                </a:lnTo>
                <a:lnTo>
                  <a:pt x="62064" y="199504"/>
                </a:lnTo>
                <a:close/>
              </a:path>
              <a:path w="274319" h="247014">
                <a:moveTo>
                  <a:pt x="64262" y="214807"/>
                </a:moveTo>
                <a:lnTo>
                  <a:pt x="64211" y="212712"/>
                </a:lnTo>
                <a:lnTo>
                  <a:pt x="63271" y="211810"/>
                </a:lnTo>
                <a:lnTo>
                  <a:pt x="62687" y="213334"/>
                </a:lnTo>
                <a:lnTo>
                  <a:pt x="64262" y="214807"/>
                </a:lnTo>
                <a:close/>
              </a:path>
              <a:path w="274319" h="247014">
                <a:moveTo>
                  <a:pt x="65735" y="198513"/>
                </a:moveTo>
                <a:lnTo>
                  <a:pt x="64770" y="196430"/>
                </a:lnTo>
                <a:lnTo>
                  <a:pt x="63538" y="196748"/>
                </a:lnTo>
                <a:lnTo>
                  <a:pt x="65735" y="198513"/>
                </a:lnTo>
                <a:close/>
              </a:path>
              <a:path w="274319" h="247014">
                <a:moveTo>
                  <a:pt x="66090" y="200914"/>
                </a:moveTo>
                <a:lnTo>
                  <a:pt x="65760" y="199707"/>
                </a:lnTo>
                <a:lnTo>
                  <a:pt x="62395" y="200710"/>
                </a:lnTo>
                <a:lnTo>
                  <a:pt x="63373" y="202196"/>
                </a:lnTo>
                <a:lnTo>
                  <a:pt x="66090" y="200914"/>
                </a:lnTo>
                <a:close/>
              </a:path>
              <a:path w="274319" h="247014">
                <a:moveTo>
                  <a:pt x="74231" y="207022"/>
                </a:moveTo>
                <a:lnTo>
                  <a:pt x="68846" y="200240"/>
                </a:lnTo>
                <a:lnTo>
                  <a:pt x="66725" y="202107"/>
                </a:lnTo>
                <a:lnTo>
                  <a:pt x="67691" y="203885"/>
                </a:lnTo>
                <a:lnTo>
                  <a:pt x="66852" y="207518"/>
                </a:lnTo>
                <a:lnTo>
                  <a:pt x="64630" y="204558"/>
                </a:lnTo>
                <a:lnTo>
                  <a:pt x="63169" y="207606"/>
                </a:lnTo>
                <a:lnTo>
                  <a:pt x="65100" y="211175"/>
                </a:lnTo>
                <a:lnTo>
                  <a:pt x="69024" y="208368"/>
                </a:lnTo>
                <a:lnTo>
                  <a:pt x="72707" y="207670"/>
                </a:lnTo>
                <a:lnTo>
                  <a:pt x="74231" y="207022"/>
                </a:lnTo>
                <a:close/>
              </a:path>
              <a:path w="274319" h="247014">
                <a:moveTo>
                  <a:pt x="77190" y="201549"/>
                </a:moveTo>
                <a:lnTo>
                  <a:pt x="77139" y="199758"/>
                </a:lnTo>
                <a:lnTo>
                  <a:pt x="71945" y="201066"/>
                </a:lnTo>
                <a:lnTo>
                  <a:pt x="74764" y="203720"/>
                </a:lnTo>
                <a:lnTo>
                  <a:pt x="76288" y="203390"/>
                </a:lnTo>
                <a:lnTo>
                  <a:pt x="77190" y="201549"/>
                </a:lnTo>
                <a:close/>
              </a:path>
              <a:path w="274319" h="247014">
                <a:moveTo>
                  <a:pt x="142824" y="236410"/>
                </a:moveTo>
                <a:lnTo>
                  <a:pt x="142786" y="234594"/>
                </a:lnTo>
                <a:lnTo>
                  <a:pt x="140004" y="234657"/>
                </a:lnTo>
                <a:lnTo>
                  <a:pt x="142824" y="236410"/>
                </a:lnTo>
                <a:close/>
              </a:path>
              <a:path w="274319" h="247014">
                <a:moveTo>
                  <a:pt x="174879" y="29438"/>
                </a:moveTo>
                <a:lnTo>
                  <a:pt x="174561" y="28549"/>
                </a:lnTo>
                <a:lnTo>
                  <a:pt x="173964" y="29464"/>
                </a:lnTo>
                <a:lnTo>
                  <a:pt x="174879" y="29438"/>
                </a:lnTo>
                <a:close/>
              </a:path>
              <a:path w="274319" h="247014">
                <a:moveTo>
                  <a:pt x="175247" y="32131"/>
                </a:moveTo>
                <a:lnTo>
                  <a:pt x="173088" y="31280"/>
                </a:lnTo>
                <a:lnTo>
                  <a:pt x="173418" y="32486"/>
                </a:lnTo>
                <a:lnTo>
                  <a:pt x="175247" y="32131"/>
                </a:lnTo>
                <a:close/>
              </a:path>
              <a:path w="274319" h="247014">
                <a:moveTo>
                  <a:pt x="177673" y="43815"/>
                </a:moveTo>
                <a:lnTo>
                  <a:pt x="177622" y="41706"/>
                </a:lnTo>
                <a:lnTo>
                  <a:pt x="177292" y="40525"/>
                </a:lnTo>
                <a:lnTo>
                  <a:pt x="175183" y="42075"/>
                </a:lnTo>
                <a:lnTo>
                  <a:pt x="175844" y="44145"/>
                </a:lnTo>
                <a:lnTo>
                  <a:pt x="177673" y="43815"/>
                </a:lnTo>
                <a:close/>
              </a:path>
              <a:path w="274319" h="247014">
                <a:moveTo>
                  <a:pt x="182867" y="29857"/>
                </a:moveTo>
                <a:lnTo>
                  <a:pt x="179578" y="32943"/>
                </a:lnTo>
                <a:lnTo>
                  <a:pt x="179920" y="35026"/>
                </a:lnTo>
                <a:lnTo>
                  <a:pt x="182626" y="31953"/>
                </a:lnTo>
                <a:lnTo>
                  <a:pt x="182867" y="29857"/>
                </a:lnTo>
                <a:close/>
              </a:path>
              <a:path w="274319" h="247014">
                <a:moveTo>
                  <a:pt x="184150" y="71043"/>
                </a:moveTo>
                <a:lnTo>
                  <a:pt x="180721" y="69621"/>
                </a:lnTo>
                <a:lnTo>
                  <a:pt x="178917" y="71170"/>
                </a:lnTo>
                <a:lnTo>
                  <a:pt x="179882" y="72961"/>
                </a:lnTo>
                <a:lnTo>
                  <a:pt x="183261" y="72567"/>
                </a:lnTo>
                <a:lnTo>
                  <a:pt x="184150" y="71043"/>
                </a:lnTo>
                <a:close/>
              </a:path>
              <a:path w="274319" h="247014">
                <a:moveTo>
                  <a:pt x="185470" y="61683"/>
                </a:moveTo>
                <a:lnTo>
                  <a:pt x="184835" y="60794"/>
                </a:lnTo>
                <a:lnTo>
                  <a:pt x="182384" y="61150"/>
                </a:lnTo>
                <a:lnTo>
                  <a:pt x="184873" y="62598"/>
                </a:lnTo>
                <a:lnTo>
                  <a:pt x="185470" y="61683"/>
                </a:lnTo>
                <a:close/>
              </a:path>
              <a:path w="274319" h="247014">
                <a:moveTo>
                  <a:pt x="186486" y="12611"/>
                </a:moveTo>
                <a:lnTo>
                  <a:pt x="185839" y="11404"/>
                </a:lnTo>
                <a:lnTo>
                  <a:pt x="181559" y="12725"/>
                </a:lnTo>
                <a:lnTo>
                  <a:pt x="181597" y="14516"/>
                </a:lnTo>
                <a:lnTo>
                  <a:pt x="178549" y="15494"/>
                </a:lnTo>
                <a:lnTo>
                  <a:pt x="179489" y="16687"/>
                </a:lnTo>
                <a:lnTo>
                  <a:pt x="176123" y="16764"/>
                </a:lnTo>
                <a:lnTo>
                  <a:pt x="175856" y="17983"/>
                </a:lnTo>
                <a:lnTo>
                  <a:pt x="179273" y="19989"/>
                </a:lnTo>
                <a:lnTo>
                  <a:pt x="179285" y="20916"/>
                </a:lnTo>
                <a:lnTo>
                  <a:pt x="176225" y="21272"/>
                </a:lnTo>
                <a:lnTo>
                  <a:pt x="176936" y="25171"/>
                </a:lnTo>
                <a:lnTo>
                  <a:pt x="174117" y="23126"/>
                </a:lnTo>
                <a:lnTo>
                  <a:pt x="173736" y="19545"/>
                </a:lnTo>
                <a:lnTo>
                  <a:pt x="170167" y="25044"/>
                </a:lnTo>
                <a:lnTo>
                  <a:pt x="175425" y="26416"/>
                </a:lnTo>
                <a:lnTo>
                  <a:pt x="176771" y="31800"/>
                </a:lnTo>
                <a:lnTo>
                  <a:pt x="178282" y="30556"/>
                </a:lnTo>
                <a:lnTo>
                  <a:pt x="177609" y="27266"/>
                </a:lnTo>
                <a:lnTo>
                  <a:pt x="179120" y="26619"/>
                </a:lnTo>
                <a:lnTo>
                  <a:pt x="180352" y="27203"/>
                </a:lnTo>
                <a:lnTo>
                  <a:pt x="180225" y="21793"/>
                </a:lnTo>
                <a:lnTo>
                  <a:pt x="182029" y="19342"/>
                </a:lnTo>
                <a:lnTo>
                  <a:pt x="183261" y="20205"/>
                </a:lnTo>
                <a:lnTo>
                  <a:pt x="181965" y="16624"/>
                </a:lnTo>
                <a:lnTo>
                  <a:pt x="185013" y="15341"/>
                </a:lnTo>
                <a:lnTo>
                  <a:pt x="186486" y="12611"/>
                </a:lnTo>
                <a:close/>
              </a:path>
              <a:path w="274319" h="247014">
                <a:moveTo>
                  <a:pt x="186842" y="41795"/>
                </a:moveTo>
                <a:lnTo>
                  <a:pt x="183832" y="44564"/>
                </a:lnTo>
                <a:lnTo>
                  <a:pt x="182943" y="45491"/>
                </a:lnTo>
                <a:lnTo>
                  <a:pt x="184213" y="46672"/>
                </a:lnTo>
                <a:lnTo>
                  <a:pt x="186601" y="44208"/>
                </a:lnTo>
                <a:lnTo>
                  <a:pt x="186842" y="41795"/>
                </a:lnTo>
                <a:close/>
              </a:path>
              <a:path w="274319" h="247014">
                <a:moveTo>
                  <a:pt x="187617" y="48094"/>
                </a:moveTo>
                <a:lnTo>
                  <a:pt x="187286" y="46888"/>
                </a:lnTo>
                <a:lnTo>
                  <a:pt x="184543" y="48463"/>
                </a:lnTo>
                <a:lnTo>
                  <a:pt x="183667" y="49987"/>
                </a:lnTo>
                <a:lnTo>
                  <a:pt x="185813" y="49644"/>
                </a:lnTo>
                <a:lnTo>
                  <a:pt x="187617" y="48094"/>
                </a:lnTo>
                <a:close/>
              </a:path>
              <a:path w="274319" h="247014">
                <a:moveTo>
                  <a:pt x="190944" y="59448"/>
                </a:moveTo>
                <a:lnTo>
                  <a:pt x="189026" y="56184"/>
                </a:lnTo>
                <a:lnTo>
                  <a:pt x="190182" y="53441"/>
                </a:lnTo>
                <a:lnTo>
                  <a:pt x="186829" y="54127"/>
                </a:lnTo>
                <a:lnTo>
                  <a:pt x="187159" y="55333"/>
                </a:lnTo>
                <a:lnTo>
                  <a:pt x="185318" y="55372"/>
                </a:lnTo>
                <a:lnTo>
                  <a:pt x="185356" y="57175"/>
                </a:lnTo>
                <a:lnTo>
                  <a:pt x="182270" y="56349"/>
                </a:lnTo>
                <a:lnTo>
                  <a:pt x="178904" y="57619"/>
                </a:lnTo>
                <a:lnTo>
                  <a:pt x="175615" y="61023"/>
                </a:lnTo>
                <a:lnTo>
                  <a:pt x="178701" y="61849"/>
                </a:lnTo>
                <a:lnTo>
                  <a:pt x="179603" y="60934"/>
                </a:lnTo>
                <a:lnTo>
                  <a:pt x="183261" y="59334"/>
                </a:lnTo>
                <a:lnTo>
                  <a:pt x="190944" y="59448"/>
                </a:lnTo>
                <a:close/>
              </a:path>
              <a:path w="274319" h="247014">
                <a:moveTo>
                  <a:pt x="191020" y="49809"/>
                </a:moveTo>
                <a:lnTo>
                  <a:pt x="189433" y="47447"/>
                </a:lnTo>
                <a:lnTo>
                  <a:pt x="186740" y="50228"/>
                </a:lnTo>
                <a:lnTo>
                  <a:pt x="182511" y="53936"/>
                </a:lnTo>
                <a:lnTo>
                  <a:pt x="184962" y="53568"/>
                </a:lnTo>
                <a:lnTo>
                  <a:pt x="191020" y="49809"/>
                </a:lnTo>
                <a:close/>
              </a:path>
              <a:path w="274319" h="247014">
                <a:moveTo>
                  <a:pt x="191884" y="46786"/>
                </a:moveTo>
                <a:lnTo>
                  <a:pt x="191833" y="44691"/>
                </a:lnTo>
                <a:lnTo>
                  <a:pt x="190931" y="46215"/>
                </a:lnTo>
                <a:lnTo>
                  <a:pt x="191884" y="46786"/>
                </a:lnTo>
                <a:close/>
              </a:path>
              <a:path w="274319" h="247014">
                <a:moveTo>
                  <a:pt x="192290" y="51282"/>
                </a:moveTo>
                <a:lnTo>
                  <a:pt x="191046" y="51015"/>
                </a:lnTo>
                <a:lnTo>
                  <a:pt x="190157" y="52247"/>
                </a:lnTo>
                <a:lnTo>
                  <a:pt x="192290" y="51282"/>
                </a:lnTo>
                <a:close/>
              </a:path>
              <a:path w="274319" h="247014">
                <a:moveTo>
                  <a:pt x="192532" y="22390"/>
                </a:moveTo>
                <a:lnTo>
                  <a:pt x="191897" y="21501"/>
                </a:lnTo>
                <a:lnTo>
                  <a:pt x="190690" y="22136"/>
                </a:lnTo>
                <a:lnTo>
                  <a:pt x="190436" y="24841"/>
                </a:lnTo>
                <a:lnTo>
                  <a:pt x="192532" y="22390"/>
                </a:lnTo>
                <a:close/>
              </a:path>
              <a:path w="274319" h="247014">
                <a:moveTo>
                  <a:pt x="193967" y="17830"/>
                </a:moveTo>
                <a:lnTo>
                  <a:pt x="192138" y="17868"/>
                </a:lnTo>
                <a:lnTo>
                  <a:pt x="191554" y="19392"/>
                </a:lnTo>
                <a:lnTo>
                  <a:pt x="193395" y="19951"/>
                </a:lnTo>
                <a:lnTo>
                  <a:pt x="193967" y="17830"/>
                </a:lnTo>
                <a:close/>
              </a:path>
              <a:path w="274319" h="247014">
                <a:moveTo>
                  <a:pt x="194081" y="9093"/>
                </a:moveTo>
                <a:lnTo>
                  <a:pt x="192811" y="7620"/>
                </a:lnTo>
                <a:lnTo>
                  <a:pt x="191274" y="7658"/>
                </a:lnTo>
                <a:lnTo>
                  <a:pt x="191973" y="10960"/>
                </a:lnTo>
                <a:lnTo>
                  <a:pt x="194081" y="9093"/>
                </a:lnTo>
                <a:close/>
              </a:path>
              <a:path w="274319" h="247014">
                <a:moveTo>
                  <a:pt x="195770" y="55714"/>
                </a:moveTo>
                <a:lnTo>
                  <a:pt x="194208" y="54571"/>
                </a:lnTo>
                <a:lnTo>
                  <a:pt x="194246" y="56362"/>
                </a:lnTo>
                <a:lnTo>
                  <a:pt x="195770" y="55714"/>
                </a:lnTo>
                <a:close/>
              </a:path>
              <a:path w="274319" h="247014">
                <a:moveTo>
                  <a:pt x="199707" y="66471"/>
                </a:moveTo>
                <a:lnTo>
                  <a:pt x="195694" y="65671"/>
                </a:lnTo>
                <a:lnTo>
                  <a:pt x="192989" y="68427"/>
                </a:lnTo>
                <a:lnTo>
                  <a:pt x="198831" y="67995"/>
                </a:lnTo>
                <a:lnTo>
                  <a:pt x="199707" y="66471"/>
                </a:lnTo>
                <a:close/>
              </a:path>
              <a:path w="274319" h="247014">
                <a:moveTo>
                  <a:pt x="199745" y="2349"/>
                </a:moveTo>
                <a:lnTo>
                  <a:pt x="199732" y="1435"/>
                </a:lnTo>
                <a:lnTo>
                  <a:pt x="198526" y="2070"/>
                </a:lnTo>
                <a:lnTo>
                  <a:pt x="197294" y="2413"/>
                </a:lnTo>
                <a:lnTo>
                  <a:pt x="196938" y="0"/>
                </a:lnTo>
                <a:lnTo>
                  <a:pt x="193395" y="6413"/>
                </a:lnTo>
                <a:lnTo>
                  <a:pt x="196430" y="4521"/>
                </a:lnTo>
                <a:lnTo>
                  <a:pt x="197980" y="5092"/>
                </a:lnTo>
                <a:lnTo>
                  <a:pt x="199745" y="2349"/>
                </a:lnTo>
                <a:close/>
              </a:path>
              <a:path w="274319" h="247014">
                <a:moveTo>
                  <a:pt x="209511" y="170383"/>
                </a:moveTo>
                <a:lnTo>
                  <a:pt x="209435" y="167373"/>
                </a:lnTo>
                <a:lnTo>
                  <a:pt x="206133" y="171069"/>
                </a:lnTo>
                <a:lnTo>
                  <a:pt x="202755" y="170548"/>
                </a:lnTo>
                <a:lnTo>
                  <a:pt x="197891" y="172478"/>
                </a:lnTo>
                <a:lnTo>
                  <a:pt x="200367" y="173609"/>
                </a:lnTo>
                <a:lnTo>
                  <a:pt x="206781" y="172262"/>
                </a:lnTo>
                <a:lnTo>
                  <a:pt x="209511" y="170383"/>
                </a:lnTo>
                <a:close/>
              </a:path>
              <a:path w="274319" h="247014">
                <a:moveTo>
                  <a:pt x="209931" y="202272"/>
                </a:moveTo>
                <a:lnTo>
                  <a:pt x="208356" y="200507"/>
                </a:lnTo>
                <a:lnTo>
                  <a:pt x="207137" y="200253"/>
                </a:lnTo>
                <a:lnTo>
                  <a:pt x="207492" y="202641"/>
                </a:lnTo>
                <a:lnTo>
                  <a:pt x="209029" y="202895"/>
                </a:lnTo>
                <a:lnTo>
                  <a:pt x="209931" y="202272"/>
                </a:lnTo>
                <a:close/>
              </a:path>
              <a:path w="274319" h="247014">
                <a:moveTo>
                  <a:pt x="210629" y="205879"/>
                </a:moveTo>
                <a:lnTo>
                  <a:pt x="210604" y="204978"/>
                </a:lnTo>
                <a:lnTo>
                  <a:pt x="208775" y="204736"/>
                </a:lnTo>
                <a:lnTo>
                  <a:pt x="208470" y="205638"/>
                </a:lnTo>
                <a:lnTo>
                  <a:pt x="210629" y="205879"/>
                </a:lnTo>
                <a:close/>
              </a:path>
              <a:path w="274319" h="247014">
                <a:moveTo>
                  <a:pt x="211201" y="164020"/>
                </a:moveTo>
                <a:lnTo>
                  <a:pt x="211162" y="162521"/>
                </a:lnTo>
                <a:lnTo>
                  <a:pt x="208724" y="162864"/>
                </a:lnTo>
                <a:lnTo>
                  <a:pt x="207822" y="163791"/>
                </a:lnTo>
                <a:lnTo>
                  <a:pt x="208762" y="164693"/>
                </a:lnTo>
                <a:lnTo>
                  <a:pt x="211201" y="164020"/>
                </a:lnTo>
                <a:close/>
              </a:path>
              <a:path w="274319" h="247014">
                <a:moveTo>
                  <a:pt x="235318" y="144780"/>
                </a:moveTo>
                <a:lnTo>
                  <a:pt x="233184" y="145440"/>
                </a:lnTo>
                <a:lnTo>
                  <a:pt x="229285" y="149440"/>
                </a:lnTo>
                <a:lnTo>
                  <a:pt x="224853" y="157073"/>
                </a:lnTo>
                <a:lnTo>
                  <a:pt x="229133" y="155460"/>
                </a:lnTo>
                <a:lnTo>
                  <a:pt x="229666" y="152146"/>
                </a:lnTo>
                <a:lnTo>
                  <a:pt x="232689" y="149656"/>
                </a:lnTo>
                <a:lnTo>
                  <a:pt x="235318" y="144780"/>
                </a:lnTo>
                <a:close/>
              </a:path>
              <a:path w="274319" h="247014">
                <a:moveTo>
                  <a:pt x="243306" y="131051"/>
                </a:moveTo>
                <a:lnTo>
                  <a:pt x="240233" y="130835"/>
                </a:lnTo>
                <a:lnTo>
                  <a:pt x="238379" y="130556"/>
                </a:lnTo>
                <a:lnTo>
                  <a:pt x="239014" y="132054"/>
                </a:lnTo>
                <a:lnTo>
                  <a:pt x="242735" y="133172"/>
                </a:lnTo>
                <a:lnTo>
                  <a:pt x="243306" y="131051"/>
                </a:lnTo>
                <a:close/>
              </a:path>
              <a:path w="274319" h="247014">
                <a:moveTo>
                  <a:pt x="249021" y="244094"/>
                </a:moveTo>
                <a:lnTo>
                  <a:pt x="248691" y="242595"/>
                </a:lnTo>
                <a:lnTo>
                  <a:pt x="240296" y="238887"/>
                </a:lnTo>
                <a:lnTo>
                  <a:pt x="234162" y="239331"/>
                </a:lnTo>
                <a:lnTo>
                  <a:pt x="237604" y="242252"/>
                </a:lnTo>
                <a:lnTo>
                  <a:pt x="235432" y="241401"/>
                </a:lnTo>
                <a:lnTo>
                  <a:pt x="235851" y="245910"/>
                </a:lnTo>
                <a:lnTo>
                  <a:pt x="239560" y="246430"/>
                </a:lnTo>
                <a:lnTo>
                  <a:pt x="240741" y="245186"/>
                </a:lnTo>
                <a:lnTo>
                  <a:pt x="238175" y="240436"/>
                </a:lnTo>
                <a:lnTo>
                  <a:pt x="239699" y="239801"/>
                </a:lnTo>
                <a:lnTo>
                  <a:pt x="241249" y="240080"/>
                </a:lnTo>
                <a:lnTo>
                  <a:pt x="240995" y="242176"/>
                </a:lnTo>
                <a:lnTo>
                  <a:pt x="245300" y="242989"/>
                </a:lnTo>
                <a:lnTo>
                  <a:pt x="246240" y="244157"/>
                </a:lnTo>
                <a:lnTo>
                  <a:pt x="249021" y="244094"/>
                </a:lnTo>
                <a:close/>
              </a:path>
              <a:path w="274319" h="247014">
                <a:moveTo>
                  <a:pt x="249529" y="80924"/>
                </a:moveTo>
                <a:lnTo>
                  <a:pt x="247650" y="80048"/>
                </a:lnTo>
                <a:lnTo>
                  <a:pt x="247688" y="81559"/>
                </a:lnTo>
                <a:lnTo>
                  <a:pt x="249529" y="80924"/>
                </a:lnTo>
                <a:close/>
              </a:path>
              <a:path w="274319" h="247014">
                <a:moveTo>
                  <a:pt x="249834" y="240157"/>
                </a:moveTo>
                <a:lnTo>
                  <a:pt x="248577" y="238391"/>
                </a:lnTo>
                <a:lnTo>
                  <a:pt x="245478" y="237248"/>
                </a:lnTo>
                <a:lnTo>
                  <a:pt x="245440" y="235458"/>
                </a:lnTo>
                <a:lnTo>
                  <a:pt x="242062" y="236118"/>
                </a:lnTo>
                <a:lnTo>
                  <a:pt x="243255" y="234289"/>
                </a:lnTo>
                <a:lnTo>
                  <a:pt x="238709" y="237121"/>
                </a:lnTo>
                <a:lnTo>
                  <a:pt x="239026" y="238010"/>
                </a:lnTo>
                <a:lnTo>
                  <a:pt x="243649" y="238506"/>
                </a:lnTo>
                <a:lnTo>
                  <a:pt x="249567" y="241668"/>
                </a:lnTo>
                <a:lnTo>
                  <a:pt x="249834" y="240157"/>
                </a:lnTo>
                <a:close/>
              </a:path>
              <a:path w="274319" h="247014">
                <a:moveTo>
                  <a:pt x="250825" y="84201"/>
                </a:moveTo>
                <a:lnTo>
                  <a:pt x="249301" y="84531"/>
                </a:lnTo>
                <a:lnTo>
                  <a:pt x="250228" y="85432"/>
                </a:lnTo>
                <a:lnTo>
                  <a:pt x="250825" y="84201"/>
                </a:lnTo>
                <a:close/>
              </a:path>
              <a:path w="274319" h="247014">
                <a:moveTo>
                  <a:pt x="274243" y="73393"/>
                </a:moveTo>
                <a:lnTo>
                  <a:pt x="272364" y="71348"/>
                </a:lnTo>
                <a:lnTo>
                  <a:pt x="272732" y="74637"/>
                </a:lnTo>
                <a:lnTo>
                  <a:pt x="273367" y="75234"/>
                </a:lnTo>
                <a:lnTo>
                  <a:pt x="274243" y="73393"/>
                </a:lnTo>
                <a:close/>
              </a:path>
            </a:pathLst>
          </a:custGeom>
          <a:solidFill>
            <a:srgbClr val="D4EFFC">
              <a:alpha val="75000"/>
            </a:srgbClr>
          </a:solidFill>
        </p:spPr>
        <p:txBody>
          <a:bodyPr wrap="square" lIns="0" tIns="0" rIns="0" bIns="0" rtlCol="0"/>
          <a:lstStyle/>
          <a:p>
            <a:endParaRPr/>
          </a:p>
        </p:txBody>
      </p:sp>
      <p:sp>
        <p:nvSpPr>
          <p:cNvPr id="22" name="bg object 22"/>
          <p:cNvSpPr/>
          <p:nvPr/>
        </p:nvSpPr>
        <p:spPr>
          <a:xfrm>
            <a:off x="1775460" y="1500123"/>
            <a:ext cx="173990" cy="300355"/>
          </a:xfrm>
          <a:custGeom>
            <a:avLst/>
            <a:gdLst/>
            <a:ahLst/>
            <a:cxnLst/>
            <a:rect l="l" t="t" r="r" b="b"/>
            <a:pathLst>
              <a:path w="173989" h="300355">
                <a:moveTo>
                  <a:pt x="4940" y="116268"/>
                </a:moveTo>
                <a:lnTo>
                  <a:pt x="368" y="116382"/>
                </a:lnTo>
                <a:lnTo>
                  <a:pt x="0" y="115773"/>
                </a:lnTo>
                <a:lnTo>
                  <a:pt x="330" y="116370"/>
                </a:lnTo>
                <a:lnTo>
                  <a:pt x="1282" y="117856"/>
                </a:lnTo>
                <a:lnTo>
                  <a:pt x="4940" y="116268"/>
                </a:lnTo>
                <a:close/>
              </a:path>
              <a:path w="173989" h="300355">
                <a:moveTo>
                  <a:pt x="14198" y="127355"/>
                </a:moveTo>
                <a:lnTo>
                  <a:pt x="6692" y="124066"/>
                </a:lnTo>
                <a:lnTo>
                  <a:pt x="381" y="123380"/>
                </a:lnTo>
                <a:lnTo>
                  <a:pt x="3048" y="124053"/>
                </a:lnTo>
                <a:lnTo>
                  <a:pt x="5029" y="124002"/>
                </a:lnTo>
                <a:lnTo>
                  <a:pt x="8686" y="125984"/>
                </a:lnTo>
                <a:lnTo>
                  <a:pt x="10236" y="125641"/>
                </a:lnTo>
                <a:lnTo>
                  <a:pt x="12852" y="127177"/>
                </a:lnTo>
                <a:lnTo>
                  <a:pt x="14198" y="127355"/>
                </a:lnTo>
                <a:close/>
              </a:path>
              <a:path w="173989" h="300355">
                <a:moveTo>
                  <a:pt x="21513" y="115862"/>
                </a:moveTo>
                <a:lnTo>
                  <a:pt x="20853" y="113169"/>
                </a:lnTo>
                <a:lnTo>
                  <a:pt x="21450" y="115874"/>
                </a:lnTo>
                <a:lnTo>
                  <a:pt x="21513" y="116154"/>
                </a:lnTo>
                <a:lnTo>
                  <a:pt x="21513" y="115874"/>
                </a:lnTo>
                <a:close/>
              </a:path>
              <a:path w="173989" h="300355">
                <a:moveTo>
                  <a:pt x="23063" y="178346"/>
                </a:moveTo>
                <a:lnTo>
                  <a:pt x="22288" y="178447"/>
                </a:lnTo>
                <a:lnTo>
                  <a:pt x="22136" y="178701"/>
                </a:lnTo>
                <a:lnTo>
                  <a:pt x="22948" y="178676"/>
                </a:lnTo>
                <a:lnTo>
                  <a:pt x="23063" y="178346"/>
                </a:lnTo>
                <a:close/>
              </a:path>
              <a:path w="173989" h="300355">
                <a:moveTo>
                  <a:pt x="31369" y="116814"/>
                </a:moveTo>
                <a:lnTo>
                  <a:pt x="30721" y="115646"/>
                </a:lnTo>
                <a:lnTo>
                  <a:pt x="30111" y="115049"/>
                </a:lnTo>
                <a:lnTo>
                  <a:pt x="30530" y="115646"/>
                </a:lnTo>
                <a:lnTo>
                  <a:pt x="31369" y="116814"/>
                </a:lnTo>
                <a:close/>
              </a:path>
              <a:path w="173989" h="300355">
                <a:moveTo>
                  <a:pt x="32524" y="91376"/>
                </a:moveTo>
                <a:lnTo>
                  <a:pt x="30899" y="91249"/>
                </a:lnTo>
                <a:lnTo>
                  <a:pt x="28968" y="88849"/>
                </a:lnTo>
                <a:lnTo>
                  <a:pt x="27597" y="88595"/>
                </a:lnTo>
                <a:lnTo>
                  <a:pt x="26098" y="92100"/>
                </a:lnTo>
                <a:lnTo>
                  <a:pt x="28587" y="91236"/>
                </a:lnTo>
                <a:lnTo>
                  <a:pt x="32004" y="91986"/>
                </a:lnTo>
                <a:lnTo>
                  <a:pt x="32524" y="91376"/>
                </a:lnTo>
                <a:close/>
              </a:path>
              <a:path w="173989" h="300355">
                <a:moveTo>
                  <a:pt x="44665" y="71589"/>
                </a:moveTo>
                <a:lnTo>
                  <a:pt x="40411" y="68656"/>
                </a:lnTo>
                <a:lnTo>
                  <a:pt x="43357" y="71412"/>
                </a:lnTo>
                <a:lnTo>
                  <a:pt x="44665" y="71589"/>
                </a:lnTo>
                <a:close/>
              </a:path>
              <a:path w="173989" h="300355">
                <a:moveTo>
                  <a:pt x="47472" y="56261"/>
                </a:moveTo>
                <a:lnTo>
                  <a:pt x="46926" y="55918"/>
                </a:lnTo>
                <a:lnTo>
                  <a:pt x="46507" y="53987"/>
                </a:lnTo>
                <a:lnTo>
                  <a:pt x="45859" y="55486"/>
                </a:lnTo>
                <a:lnTo>
                  <a:pt x="44056" y="55118"/>
                </a:lnTo>
                <a:lnTo>
                  <a:pt x="43992" y="51955"/>
                </a:lnTo>
                <a:lnTo>
                  <a:pt x="42811" y="52120"/>
                </a:lnTo>
                <a:lnTo>
                  <a:pt x="41313" y="56070"/>
                </a:lnTo>
                <a:lnTo>
                  <a:pt x="47472" y="56261"/>
                </a:lnTo>
                <a:close/>
              </a:path>
              <a:path w="173989" h="300355">
                <a:moveTo>
                  <a:pt x="48907" y="52222"/>
                </a:moveTo>
                <a:lnTo>
                  <a:pt x="47117" y="52578"/>
                </a:lnTo>
                <a:lnTo>
                  <a:pt x="46964" y="52933"/>
                </a:lnTo>
                <a:lnTo>
                  <a:pt x="48907" y="52654"/>
                </a:lnTo>
                <a:lnTo>
                  <a:pt x="48907" y="52222"/>
                </a:lnTo>
                <a:close/>
              </a:path>
              <a:path w="173989" h="300355">
                <a:moveTo>
                  <a:pt x="62115" y="64528"/>
                </a:moveTo>
                <a:lnTo>
                  <a:pt x="62103" y="64325"/>
                </a:lnTo>
                <a:lnTo>
                  <a:pt x="61798" y="64630"/>
                </a:lnTo>
                <a:lnTo>
                  <a:pt x="62115" y="64528"/>
                </a:lnTo>
                <a:close/>
              </a:path>
              <a:path w="173989" h="300355">
                <a:moveTo>
                  <a:pt x="62877" y="70904"/>
                </a:moveTo>
                <a:lnTo>
                  <a:pt x="62268" y="70916"/>
                </a:lnTo>
                <a:lnTo>
                  <a:pt x="60744" y="71577"/>
                </a:lnTo>
                <a:lnTo>
                  <a:pt x="62268" y="71107"/>
                </a:lnTo>
                <a:lnTo>
                  <a:pt x="62877" y="70904"/>
                </a:lnTo>
                <a:close/>
              </a:path>
              <a:path w="173989" h="300355">
                <a:moveTo>
                  <a:pt x="62979" y="62191"/>
                </a:moveTo>
                <a:lnTo>
                  <a:pt x="62077" y="62750"/>
                </a:lnTo>
                <a:lnTo>
                  <a:pt x="61468" y="63131"/>
                </a:lnTo>
                <a:lnTo>
                  <a:pt x="62077" y="62814"/>
                </a:lnTo>
                <a:lnTo>
                  <a:pt x="62979" y="62191"/>
                </a:lnTo>
                <a:close/>
              </a:path>
              <a:path w="173989" h="300355">
                <a:moveTo>
                  <a:pt x="63157" y="197243"/>
                </a:moveTo>
                <a:lnTo>
                  <a:pt x="62458" y="195338"/>
                </a:lnTo>
                <a:lnTo>
                  <a:pt x="61683" y="195059"/>
                </a:lnTo>
                <a:lnTo>
                  <a:pt x="62839" y="197459"/>
                </a:lnTo>
                <a:lnTo>
                  <a:pt x="63157" y="197243"/>
                </a:lnTo>
                <a:close/>
              </a:path>
              <a:path w="173989" h="300355">
                <a:moveTo>
                  <a:pt x="63741" y="55549"/>
                </a:moveTo>
                <a:lnTo>
                  <a:pt x="61925" y="56197"/>
                </a:lnTo>
                <a:lnTo>
                  <a:pt x="61315" y="56502"/>
                </a:lnTo>
                <a:lnTo>
                  <a:pt x="61925" y="56261"/>
                </a:lnTo>
                <a:lnTo>
                  <a:pt x="63741" y="55549"/>
                </a:lnTo>
                <a:close/>
              </a:path>
              <a:path w="173989" h="300355">
                <a:moveTo>
                  <a:pt x="63830" y="85940"/>
                </a:moveTo>
                <a:lnTo>
                  <a:pt x="62611" y="85686"/>
                </a:lnTo>
                <a:lnTo>
                  <a:pt x="60744" y="85432"/>
                </a:lnTo>
                <a:lnTo>
                  <a:pt x="62611" y="85737"/>
                </a:lnTo>
                <a:lnTo>
                  <a:pt x="63830" y="85940"/>
                </a:lnTo>
                <a:close/>
              </a:path>
              <a:path w="173989" h="300355">
                <a:moveTo>
                  <a:pt x="63944" y="63969"/>
                </a:moveTo>
                <a:lnTo>
                  <a:pt x="62115" y="64325"/>
                </a:lnTo>
                <a:lnTo>
                  <a:pt x="62115" y="64528"/>
                </a:lnTo>
                <a:lnTo>
                  <a:pt x="63944" y="63969"/>
                </a:lnTo>
                <a:close/>
              </a:path>
              <a:path w="173989" h="300355">
                <a:moveTo>
                  <a:pt x="64363" y="29044"/>
                </a:moveTo>
                <a:lnTo>
                  <a:pt x="61328" y="30619"/>
                </a:lnTo>
                <a:lnTo>
                  <a:pt x="60515" y="31203"/>
                </a:lnTo>
                <a:lnTo>
                  <a:pt x="61379" y="32423"/>
                </a:lnTo>
                <a:lnTo>
                  <a:pt x="62623" y="33604"/>
                </a:lnTo>
                <a:lnTo>
                  <a:pt x="61379" y="32270"/>
                </a:lnTo>
                <a:lnTo>
                  <a:pt x="61328" y="30746"/>
                </a:lnTo>
                <a:lnTo>
                  <a:pt x="64363" y="29044"/>
                </a:lnTo>
                <a:close/>
              </a:path>
              <a:path w="173989" h="300355">
                <a:moveTo>
                  <a:pt x="65112" y="193497"/>
                </a:moveTo>
                <a:lnTo>
                  <a:pt x="63284" y="194640"/>
                </a:lnTo>
                <a:lnTo>
                  <a:pt x="65112" y="193675"/>
                </a:lnTo>
                <a:lnTo>
                  <a:pt x="65112" y="193497"/>
                </a:lnTo>
                <a:close/>
              </a:path>
              <a:path w="173989" h="300355">
                <a:moveTo>
                  <a:pt x="65214" y="78994"/>
                </a:moveTo>
                <a:lnTo>
                  <a:pt x="62420" y="77254"/>
                </a:lnTo>
                <a:lnTo>
                  <a:pt x="60236" y="76098"/>
                </a:lnTo>
                <a:lnTo>
                  <a:pt x="62420" y="77368"/>
                </a:lnTo>
                <a:lnTo>
                  <a:pt x="65214" y="78994"/>
                </a:lnTo>
                <a:close/>
              </a:path>
              <a:path w="173989" h="300355">
                <a:moveTo>
                  <a:pt x="66319" y="192747"/>
                </a:moveTo>
                <a:lnTo>
                  <a:pt x="65125" y="193497"/>
                </a:lnTo>
                <a:lnTo>
                  <a:pt x="65125" y="193675"/>
                </a:lnTo>
                <a:lnTo>
                  <a:pt x="66319" y="192747"/>
                </a:lnTo>
                <a:close/>
              </a:path>
              <a:path w="173989" h="300355">
                <a:moveTo>
                  <a:pt x="67132" y="267385"/>
                </a:moveTo>
                <a:lnTo>
                  <a:pt x="66840" y="267703"/>
                </a:lnTo>
                <a:lnTo>
                  <a:pt x="64757" y="270446"/>
                </a:lnTo>
                <a:lnTo>
                  <a:pt x="66852" y="267754"/>
                </a:lnTo>
                <a:lnTo>
                  <a:pt x="67132" y="267385"/>
                </a:lnTo>
                <a:close/>
              </a:path>
              <a:path w="173989" h="300355">
                <a:moveTo>
                  <a:pt x="68694" y="83413"/>
                </a:moveTo>
                <a:lnTo>
                  <a:pt x="66776" y="80454"/>
                </a:lnTo>
                <a:lnTo>
                  <a:pt x="66827" y="82854"/>
                </a:lnTo>
                <a:lnTo>
                  <a:pt x="67170" y="83769"/>
                </a:lnTo>
                <a:lnTo>
                  <a:pt x="68694" y="83413"/>
                </a:lnTo>
                <a:close/>
              </a:path>
              <a:path w="173989" h="300355">
                <a:moveTo>
                  <a:pt x="68922" y="278193"/>
                </a:moveTo>
                <a:lnTo>
                  <a:pt x="68859" y="275475"/>
                </a:lnTo>
                <a:lnTo>
                  <a:pt x="67030" y="275513"/>
                </a:lnTo>
                <a:lnTo>
                  <a:pt x="67170" y="282600"/>
                </a:lnTo>
                <a:lnTo>
                  <a:pt x="66878" y="283349"/>
                </a:lnTo>
                <a:lnTo>
                  <a:pt x="67183" y="282740"/>
                </a:lnTo>
                <a:lnTo>
                  <a:pt x="67183" y="282600"/>
                </a:lnTo>
                <a:lnTo>
                  <a:pt x="68427" y="279438"/>
                </a:lnTo>
                <a:lnTo>
                  <a:pt x="67195" y="282587"/>
                </a:lnTo>
                <a:lnTo>
                  <a:pt x="67195" y="282740"/>
                </a:lnTo>
                <a:lnTo>
                  <a:pt x="68808" y="278485"/>
                </a:lnTo>
                <a:lnTo>
                  <a:pt x="68922" y="278193"/>
                </a:lnTo>
                <a:close/>
              </a:path>
              <a:path w="173989" h="300355">
                <a:moveTo>
                  <a:pt x="70345" y="101752"/>
                </a:moveTo>
                <a:lnTo>
                  <a:pt x="65709" y="100368"/>
                </a:lnTo>
                <a:lnTo>
                  <a:pt x="68529" y="102387"/>
                </a:lnTo>
                <a:lnTo>
                  <a:pt x="70065" y="102666"/>
                </a:lnTo>
                <a:lnTo>
                  <a:pt x="70345" y="101752"/>
                </a:lnTo>
                <a:close/>
              </a:path>
              <a:path w="173989" h="300355">
                <a:moveTo>
                  <a:pt x="70916" y="192341"/>
                </a:moveTo>
                <a:lnTo>
                  <a:pt x="69037" y="190576"/>
                </a:lnTo>
                <a:lnTo>
                  <a:pt x="67805" y="190601"/>
                </a:lnTo>
                <a:lnTo>
                  <a:pt x="68478" y="192697"/>
                </a:lnTo>
                <a:lnTo>
                  <a:pt x="70916" y="192341"/>
                </a:lnTo>
                <a:close/>
              </a:path>
              <a:path w="173989" h="300355">
                <a:moveTo>
                  <a:pt x="70980" y="286562"/>
                </a:moveTo>
                <a:lnTo>
                  <a:pt x="67411" y="291769"/>
                </a:lnTo>
                <a:lnTo>
                  <a:pt x="61760" y="300329"/>
                </a:lnTo>
                <a:lnTo>
                  <a:pt x="67411" y="291896"/>
                </a:lnTo>
                <a:lnTo>
                  <a:pt x="70980" y="286562"/>
                </a:lnTo>
                <a:close/>
              </a:path>
              <a:path w="173989" h="300355">
                <a:moveTo>
                  <a:pt x="82664" y="10236"/>
                </a:moveTo>
                <a:lnTo>
                  <a:pt x="81127" y="10274"/>
                </a:lnTo>
                <a:lnTo>
                  <a:pt x="80556" y="12103"/>
                </a:lnTo>
                <a:lnTo>
                  <a:pt x="81508" y="12687"/>
                </a:lnTo>
                <a:lnTo>
                  <a:pt x="82664" y="10236"/>
                </a:lnTo>
                <a:close/>
              </a:path>
              <a:path w="173989" h="300355">
                <a:moveTo>
                  <a:pt x="86055" y="10147"/>
                </a:moveTo>
                <a:lnTo>
                  <a:pt x="84785" y="8674"/>
                </a:lnTo>
                <a:lnTo>
                  <a:pt x="83248" y="8712"/>
                </a:lnTo>
                <a:lnTo>
                  <a:pt x="83947" y="12014"/>
                </a:lnTo>
                <a:lnTo>
                  <a:pt x="86055" y="10147"/>
                </a:lnTo>
                <a:close/>
              </a:path>
              <a:path w="173989" h="300355">
                <a:moveTo>
                  <a:pt x="88887" y="40182"/>
                </a:moveTo>
                <a:lnTo>
                  <a:pt x="84213" y="37604"/>
                </a:lnTo>
                <a:lnTo>
                  <a:pt x="82486" y="42151"/>
                </a:lnTo>
                <a:lnTo>
                  <a:pt x="85293" y="43599"/>
                </a:lnTo>
                <a:lnTo>
                  <a:pt x="86779" y="41160"/>
                </a:lnTo>
                <a:lnTo>
                  <a:pt x="88620" y="41402"/>
                </a:lnTo>
                <a:lnTo>
                  <a:pt x="88887" y="40182"/>
                </a:lnTo>
                <a:close/>
              </a:path>
              <a:path w="173989" h="300355">
                <a:moveTo>
                  <a:pt x="90246" y="57924"/>
                </a:moveTo>
                <a:lnTo>
                  <a:pt x="88125" y="59486"/>
                </a:lnTo>
                <a:lnTo>
                  <a:pt x="89344" y="59448"/>
                </a:lnTo>
                <a:lnTo>
                  <a:pt x="90246" y="57924"/>
                </a:lnTo>
                <a:close/>
              </a:path>
              <a:path w="173989" h="300355">
                <a:moveTo>
                  <a:pt x="90385" y="24815"/>
                </a:moveTo>
                <a:lnTo>
                  <a:pt x="85775" y="24625"/>
                </a:lnTo>
                <a:lnTo>
                  <a:pt x="85852" y="28219"/>
                </a:lnTo>
                <a:lnTo>
                  <a:pt x="83451" y="30391"/>
                </a:lnTo>
                <a:lnTo>
                  <a:pt x="81902" y="29819"/>
                </a:lnTo>
                <a:lnTo>
                  <a:pt x="81127" y="23228"/>
                </a:lnTo>
                <a:lnTo>
                  <a:pt x="78422" y="25996"/>
                </a:lnTo>
                <a:lnTo>
                  <a:pt x="79235" y="21780"/>
                </a:lnTo>
                <a:lnTo>
                  <a:pt x="81051" y="19913"/>
                </a:lnTo>
                <a:lnTo>
                  <a:pt x="80683" y="17805"/>
                </a:lnTo>
                <a:lnTo>
                  <a:pt x="77952" y="18796"/>
                </a:lnTo>
                <a:lnTo>
                  <a:pt x="76873" y="25425"/>
                </a:lnTo>
                <a:lnTo>
                  <a:pt x="75603" y="23050"/>
                </a:lnTo>
                <a:lnTo>
                  <a:pt x="74663" y="23393"/>
                </a:lnTo>
                <a:lnTo>
                  <a:pt x="74739" y="26403"/>
                </a:lnTo>
                <a:lnTo>
                  <a:pt x="78803" y="28702"/>
                </a:lnTo>
                <a:lnTo>
                  <a:pt x="78244" y="31419"/>
                </a:lnTo>
                <a:lnTo>
                  <a:pt x="80810" y="36182"/>
                </a:lnTo>
                <a:lnTo>
                  <a:pt x="82969" y="36131"/>
                </a:lnTo>
                <a:lnTo>
                  <a:pt x="81673" y="33756"/>
                </a:lnTo>
                <a:lnTo>
                  <a:pt x="83172" y="31902"/>
                </a:lnTo>
                <a:lnTo>
                  <a:pt x="85610" y="31242"/>
                </a:lnTo>
                <a:lnTo>
                  <a:pt x="83832" y="33997"/>
                </a:lnTo>
                <a:lnTo>
                  <a:pt x="88430" y="33286"/>
                </a:lnTo>
                <a:lnTo>
                  <a:pt x="89573" y="29349"/>
                </a:lnTo>
                <a:lnTo>
                  <a:pt x="88595" y="27863"/>
                </a:lnTo>
                <a:lnTo>
                  <a:pt x="90385" y="24815"/>
                </a:lnTo>
                <a:close/>
              </a:path>
              <a:path w="173989" h="300355">
                <a:moveTo>
                  <a:pt x="90436" y="53111"/>
                </a:moveTo>
                <a:lnTo>
                  <a:pt x="89458" y="50711"/>
                </a:lnTo>
                <a:lnTo>
                  <a:pt x="87617" y="51066"/>
                </a:lnTo>
                <a:lnTo>
                  <a:pt x="90436" y="53111"/>
                </a:lnTo>
                <a:close/>
              </a:path>
              <a:path w="173989" h="300355">
                <a:moveTo>
                  <a:pt x="94805" y="30429"/>
                </a:moveTo>
                <a:lnTo>
                  <a:pt x="91198" y="33210"/>
                </a:lnTo>
                <a:lnTo>
                  <a:pt x="91833" y="34696"/>
                </a:lnTo>
                <a:lnTo>
                  <a:pt x="93052" y="34061"/>
                </a:lnTo>
                <a:lnTo>
                  <a:pt x="94805" y="30429"/>
                </a:lnTo>
                <a:close/>
              </a:path>
              <a:path w="173989" h="300355">
                <a:moveTo>
                  <a:pt x="95046" y="26809"/>
                </a:moveTo>
                <a:lnTo>
                  <a:pt x="92252" y="25971"/>
                </a:lnTo>
                <a:lnTo>
                  <a:pt x="91059" y="26898"/>
                </a:lnTo>
                <a:lnTo>
                  <a:pt x="93535" y="28028"/>
                </a:lnTo>
                <a:lnTo>
                  <a:pt x="95046" y="26809"/>
                </a:lnTo>
                <a:close/>
              </a:path>
              <a:path w="173989" h="300355">
                <a:moveTo>
                  <a:pt x="95059" y="901"/>
                </a:moveTo>
                <a:lnTo>
                  <a:pt x="95034" y="0"/>
                </a:lnTo>
                <a:lnTo>
                  <a:pt x="91973" y="685"/>
                </a:lnTo>
                <a:lnTo>
                  <a:pt x="95059" y="901"/>
                </a:lnTo>
                <a:close/>
              </a:path>
              <a:path w="173989" h="300355">
                <a:moveTo>
                  <a:pt x="95313" y="52070"/>
                </a:moveTo>
                <a:lnTo>
                  <a:pt x="94996" y="51168"/>
                </a:lnTo>
                <a:lnTo>
                  <a:pt x="93472" y="51816"/>
                </a:lnTo>
                <a:lnTo>
                  <a:pt x="93497" y="52717"/>
                </a:lnTo>
                <a:lnTo>
                  <a:pt x="95313" y="52070"/>
                </a:lnTo>
                <a:close/>
              </a:path>
              <a:path w="173989" h="300355">
                <a:moveTo>
                  <a:pt x="96558" y="12903"/>
                </a:moveTo>
                <a:lnTo>
                  <a:pt x="96227" y="11404"/>
                </a:lnTo>
                <a:lnTo>
                  <a:pt x="94716" y="12357"/>
                </a:lnTo>
                <a:lnTo>
                  <a:pt x="96558" y="12903"/>
                </a:lnTo>
                <a:close/>
              </a:path>
              <a:path w="173989" h="300355">
                <a:moveTo>
                  <a:pt x="140182" y="91338"/>
                </a:moveTo>
                <a:lnTo>
                  <a:pt x="140068" y="86829"/>
                </a:lnTo>
                <a:lnTo>
                  <a:pt x="139700" y="84429"/>
                </a:lnTo>
                <a:lnTo>
                  <a:pt x="138188" y="85661"/>
                </a:lnTo>
                <a:lnTo>
                  <a:pt x="137375" y="89903"/>
                </a:lnTo>
                <a:lnTo>
                  <a:pt x="138315" y="91389"/>
                </a:lnTo>
                <a:lnTo>
                  <a:pt x="140182" y="91338"/>
                </a:lnTo>
                <a:close/>
              </a:path>
              <a:path w="173989" h="300355">
                <a:moveTo>
                  <a:pt x="144424" y="128879"/>
                </a:moveTo>
                <a:lnTo>
                  <a:pt x="141960" y="128638"/>
                </a:lnTo>
                <a:lnTo>
                  <a:pt x="142303" y="130429"/>
                </a:lnTo>
                <a:lnTo>
                  <a:pt x="144424" y="128879"/>
                </a:lnTo>
                <a:close/>
              </a:path>
              <a:path w="173989" h="300355">
                <a:moveTo>
                  <a:pt x="147104" y="124904"/>
                </a:moveTo>
                <a:lnTo>
                  <a:pt x="144373" y="126466"/>
                </a:lnTo>
                <a:lnTo>
                  <a:pt x="145008" y="127355"/>
                </a:lnTo>
                <a:lnTo>
                  <a:pt x="146215" y="127038"/>
                </a:lnTo>
                <a:lnTo>
                  <a:pt x="147104" y="124904"/>
                </a:lnTo>
                <a:close/>
              </a:path>
              <a:path w="173989" h="300355">
                <a:moveTo>
                  <a:pt x="149491" y="121831"/>
                </a:moveTo>
                <a:lnTo>
                  <a:pt x="149148" y="120942"/>
                </a:lnTo>
                <a:lnTo>
                  <a:pt x="147955" y="121869"/>
                </a:lnTo>
                <a:lnTo>
                  <a:pt x="149491" y="121831"/>
                </a:lnTo>
                <a:close/>
              </a:path>
              <a:path w="173989" h="300355">
                <a:moveTo>
                  <a:pt x="151180" y="76022"/>
                </a:moveTo>
                <a:lnTo>
                  <a:pt x="151155" y="74815"/>
                </a:lnTo>
                <a:lnTo>
                  <a:pt x="149631" y="75463"/>
                </a:lnTo>
                <a:lnTo>
                  <a:pt x="151180" y="76022"/>
                </a:lnTo>
                <a:close/>
              </a:path>
              <a:path w="173989" h="300355">
                <a:moveTo>
                  <a:pt x="153085" y="78384"/>
                </a:moveTo>
                <a:lnTo>
                  <a:pt x="152146" y="77508"/>
                </a:lnTo>
                <a:lnTo>
                  <a:pt x="150317" y="78447"/>
                </a:lnTo>
                <a:lnTo>
                  <a:pt x="151587" y="79629"/>
                </a:lnTo>
                <a:lnTo>
                  <a:pt x="153085" y="78384"/>
                </a:lnTo>
                <a:close/>
              </a:path>
              <a:path w="173989" h="300355">
                <a:moveTo>
                  <a:pt x="153644" y="115709"/>
                </a:moveTo>
                <a:lnTo>
                  <a:pt x="150926" y="117563"/>
                </a:lnTo>
                <a:lnTo>
                  <a:pt x="149415" y="118503"/>
                </a:lnTo>
                <a:lnTo>
                  <a:pt x="152501" y="119037"/>
                </a:lnTo>
                <a:lnTo>
                  <a:pt x="153644" y="115709"/>
                </a:lnTo>
                <a:close/>
              </a:path>
              <a:path w="173989" h="300355">
                <a:moveTo>
                  <a:pt x="154787" y="72313"/>
                </a:moveTo>
                <a:lnTo>
                  <a:pt x="151676" y="70599"/>
                </a:lnTo>
                <a:lnTo>
                  <a:pt x="150177" y="72136"/>
                </a:lnTo>
                <a:lnTo>
                  <a:pt x="151117" y="73012"/>
                </a:lnTo>
                <a:lnTo>
                  <a:pt x="154787" y="72313"/>
                </a:lnTo>
                <a:close/>
              </a:path>
              <a:path w="173989" h="300355">
                <a:moveTo>
                  <a:pt x="157873" y="112280"/>
                </a:moveTo>
                <a:lnTo>
                  <a:pt x="156933" y="111404"/>
                </a:lnTo>
                <a:lnTo>
                  <a:pt x="156641" y="112623"/>
                </a:lnTo>
                <a:lnTo>
                  <a:pt x="157873" y="112280"/>
                </a:lnTo>
                <a:close/>
              </a:path>
              <a:path w="173989" h="300355">
                <a:moveTo>
                  <a:pt x="158089" y="68630"/>
                </a:moveTo>
                <a:lnTo>
                  <a:pt x="157124" y="67144"/>
                </a:lnTo>
                <a:lnTo>
                  <a:pt x="155308" y="68110"/>
                </a:lnTo>
                <a:lnTo>
                  <a:pt x="157162" y="68961"/>
                </a:lnTo>
                <a:lnTo>
                  <a:pt x="158089" y="68630"/>
                </a:lnTo>
                <a:close/>
              </a:path>
              <a:path w="173989" h="300355">
                <a:moveTo>
                  <a:pt x="160210" y="107416"/>
                </a:moveTo>
                <a:lnTo>
                  <a:pt x="159296" y="107734"/>
                </a:lnTo>
                <a:lnTo>
                  <a:pt x="159943" y="108927"/>
                </a:lnTo>
                <a:lnTo>
                  <a:pt x="160210" y="107416"/>
                </a:lnTo>
                <a:close/>
              </a:path>
              <a:path w="173989" h="300355">
                <a:moveTo>
                  <a:pt x="162826" y="74244"/>
                </a:moveTo>
                <a:lnTo>
                  <a:pt x="161848" y="72466"/>
                </a:lnTo>
                <a:lnTo>
                  <a:pt x="160655" y="73393"/>
                </a:lnTo>
                <a:lnTo>
                  <a:pt x="160693" y="74904"/>
                </a:lnTo>
                <a:lnTo>
                  <a:pt x="162826" y="74244"/>
                </a:lnTo>
                <a:close/>
              </a:path>
              <a:path w="173989" h="300355">
                <a:moveTo>
                  <a:pt x="163207" y="104051"/>
                </a:moveTo>
                <a:lnTo>
                  <a:pt x="162267" y="103149"/>
                </a:lnTo>
                <a:lnTo>
                  <a:pt x="160515" y="106514"/>
                </a:lnTo>
                <a:lnTo>
                  <a:pt x="163207" y="104051"/>
                </a:lnTo>
                <a:close/>
              </a:path>
              <a:path w="173989" h="300355">
                <a:moveTo>
                  <a:pt x="163588" y="67310"/>
                </a:moveTo>
                <a:lnTo>
                  <a:pt x="162267" y="63728"/>
                </a:lnTo>
                <a:lnTo>
                  <a:pt x="160731" y="63474"/>
                </a:lnTo>
                <a:lnTo>
                  <a:pt x="158026" y="65620"/>
                </a:lnTo>
                <a:lnTo>
                  <a:pt x="158978" y="67106"/>
                </a:lnTo>
                <a:lnTo>
                  <a:pt x="161391" y="65252"/>
                </a:lnTo>
                <a:lnTo>
                  <a:pt x="162090" y="68859"/>
                </a:lnTo>
                <a:lnTo>
                  <a:pt x="163588" y="67310"/>
                </a:lnTo>
                <a:close/>
              </a:path>
              <a:path w="173989" h="300355">
                <a:moveTo>
                  <a:pt x="173990" y="65557"/>
                </a:moveTo>
                <a:lnTo>
                  <a:pt x="173380" y="52311"/>
                </a:lnTo>
                <a:lnTo>
                  <a:pt x="169684" y="38252"/>
                </a:lnTo>
                <a:lnTo>
                  <a:pt x="167805" y="37109"/>
                </a:lnTo>
                <a:lnTo>
                  <a:pt x="170472" y="46367"/>
                </a:lnTo>
                <a:lnTo>
                  <a:pt x="168973" y="48221"/>
                </a:lnTo>
                <a:lnTo>
                  <a:pt x="170853" y="49072"/>
                </a:lnTo>
                <a:lnTo>
                  <a:pt x="169392" y="52120"/>
                </a:lnTo>
                <a:lnTo>
                  <a:pt x="171234" y="52374"/>
                </a:lnTo>
                <a:lnTo>
                  <a:pt x="171310" y="55981"/>
                </a:lnTo>
                <a:lnTo>
                  <a:pt x="172554" y="56248"/>
                </a:lnTo>
                <a:lnTo>
                  <a:pt x="171196" y="63804"/>
                </a:lnTo>
                <a:lnTo>
                  <a:pt x="172783" y="65874"/>
                </a:lnTo>
                <a:lnTo>
                  <a:pt x="169494" y="70472"/>
                </a:lnTo>
                <a:lnTo>
                  <a:pt x="171081" y="72834"/>
                </a:lnTo>
                <a:lnTo>
                  <a:pt x="169621" y="76200"/>
                </a:lnTo>
                <a:lnTo>
                  <a:pt x="171183" y="76771"/>
                </a:lnTo>
                <a:lnTo>
                  <a:pt x="169379" y="78613"/>
                </a:lnTo>
                <a:lnTo>
                  <a:pt x="170395" y="82486"/>
                </a:lnTo>
                <a:lnTo>
                  <a:pt x="167081" y="85293"/>
                </a:lnTo>
                <a:lnTo>
                  <a:pt x="168046" y="87376"/>
                </a:lnTo>
                <a:lnTo>
                  <a:pt x="165023" y="89535"/>
                </a:lnTo>
                <a:lnTo>
                  <a:pt x="165722" y="92532"/>
                </a:lnTo>
                <a:lnTo>
                  <a:pt x="164223" y="94386"/>
                </a:lnTo>
                <a:lnTo>
                  <a:pt x="164909" y="97383"/>
                </a:lnTo>
                <a:lnTo>
                  <a:pt x="163474" y="101612"/>
                </a:lnTo>
                <a:lnTo>
                  <a:pt x="166763" y="98234"/>
                </a:lnTo>
                <a:lnTo>
                  <a:pt x="170218" y="87617"/>
                </a:lnTo>
                <a:lnTo>
                  <a:pt x="173990" y="65557"/>
                </a:lnTo>
                <a:close/>
              </a:path>
            </a:pathLst>
          </a:custGeom>
          <a:solidFill>
            <a:srgbClr val="D4EFFC">
              <a:alpha val="75000"/>
            </a:srgbClr>
          </a:solidFill>
        </p:spPr>
        <p:txBody>
          <a:bodyPr wrap="square" lIns="0" tIns="0" rIns="0" bIns="0" rtlCol="0"/>
          <a:lstStyle/>
          <a:p>
            <a:endParaRPr/>
          </a:p>
        </p:txBody>
      </p:sp>
      <p:sp>
        <p:nvSpPr>
          <p:cNvPr id="23" name="bg object 23"/>
          <p:cNvSpPr/>
          <p:nvPr/>
        </p:nvSpPr>
        <p:spPr>
          <a:xfrm>
            <a:off x="814146" y="814158"/>
            <a:ext cx="1096010" cy="994410"/>
          </a:xfrm>
          <a:custGeom>
            <a:avLst/>
            <a:gdLst/>
            <a:ahLst/>
            <a:cxnLst/>
            <a:rect l="l" t="t" r="r" b="b"/>
            <a:pathLst>
              <a:path w="1096010" h="994410">
                <a:moveTo>
                  <a:pt x="6540" y="259283"/>
                </a:moveTo>
                <a:close/>
              </a:path>
              <a:path w="1096010" h="994410">
                <a:moveTo>
                  <a:pt x="51015" y="53771"/>
                </a:moveTo>
                <a:lnTo>
                  <a:pt x="48463" y="54673"/>
                </a:lnTo>
                <a:lnTo>
                  <a:pt x="47650" y="56159"/>
                </a:lnTo>
                <a:lnTo>
                  <a:pt x="47688" y="56362"/>
                </a:lnTo>
                <a:lnTo>
                  <a:pt x="49009" y="54813"/>
                </a:lnTo>
                <a:lnTo>
                  <a:pt x="51015" y="53771"/>
                </a:lnTo>
                <a:close/>
              </a:path>
              <a:path w="1096010" h="994410">
                <a:moveTo>
                  <a:pt x="59169" y="368503"/>
                </a:moveTo>
                <a:lnTo>
                  <a:pt x="58851" y="368515"/>
                </a:lnTo>
                <a:lnTo>
                  <a:pt x="58712" y="368808"/>
                </a:lnTo>
                <a:lnTo>
                  <a:pt x="59169" y="368503"/>
                </a:lnTo>
                <a:close/>
              </a:path>
              <a:path w="1096010" h="994410">
                <a:moveTo>
                  <a:pt x="59677" y="368173"/>
                </a:moveTo>
                <a:lnTo>
                  <a:pt x="59461" y="368185"/>
                </a:lnTo>
                <a:lnTo>
                  <a:pt x="59169" y="368503"/>
                </a:lnTo>
                <a:lnTo>
                  <a:pt x="59677" y="368173"/>
                </a:lnTo>
                <a:close/>
              </a:path>
              <a:path w="1096010" h="994410">
                <a:moveTo>
                  <a:pt x="61328" y="369036"/>
                </a:moveTo>
                <a:lnTo>
                  <a:pt x="60109" y="367893"/>
                </a:lnTo>
                <a:lnTo>
                  <a:pt x="59677" y="368173"/>
                </a:lnTo>
                <a:lnTo>
                  <a:pt x="60071" y="368160"/>
                </a:lnTo>
                <a:lnTo>
                  <a:pt x="60375" y="368465"/>
                </a:lnTo>
                <a:lnTo>
                  <a:pt x="60388" y="368757"/>
                </a:lnTo>
                <a:lnTo>
                  <a:pt x="61010" y="369036"/>
                </a:lnTo>
                <a:lnTo>
                  <a:pt x="61328" y="369036"/>
                </a:lnTo>
                <a:close/>
              </a:path>
              <a:path w="1096010" h="994410">
                <a:moveTo>
                  <a:pt x="79222" y="146304"/>
                </a:moveTo>
                <a:lnTo>
                  <a:pt x="77431" y="144640"/>
                </a:lnTo>
                <a:lnTo>
                  <a:pt x="78524" y="144614"/>
                </a:lnTo>
                <a:lnTo>
                  <a:pt x="77597" y="144106"/>
                </a:lnTo>
                <a:lnTo>
                  <a:pt x="76695" y="143979"/>
                </a:lnTo>
                <a:lnTo>
                  <a:pt x="78460" y="146913"/>
                </a:lnTo>
                <a:lnTo>
                  <a:pt x="78930" y="146812"/>
                </a:lnTo>
                <a:lnTo>
                  <a:pt x="79222" y="146304"/>
                </a:lnTo>
                <a:close/>
              </a:path>
              <a:path w="1096010" h="994410">
                <a:moveTo>
                  <a:pt x="105625" y="172732"/>
                </a:moveTo>
                <a:lnTo>
                  <a:pt x="104800" y="173583"/>
                </a:lnTo>
                <a:lnTo>
                  <a:pt x="104279" y="173596"/>
                </a:lnTo>
                <a:lnTo>
                  <a:pt x="104127" y="173837"/>
                </a:lnTo>
                <a:lnTo>
                  <a:pt x="104140" y="174625"/>
                </a:lnTo>
                <a:lnTo>
                  <a:pt x="104228" y="174891"/>
                </a:lnTo>
                <a:lnTo>
                  <a:pt x="105625" y="172732"/>
                </a:lnTo>
                <a:close/>
              </a:path>
              <a:path w="1096010" h="994410">
                <a:moveTo>
                  <a:pt x="115760" y="192570"/>
                </a:moveTo>
                <a:lnTo>
                  <a:pt x="114642" y="190055"/>
                </a:lnTo>
                <a:lnTo>
                  <a:pt x="114312" y="188683"/>
                </a:lnTo>
                <a:lnTo>
                  <a:pt x="113614" y="187185"/>
                </a:lnTo>
                <a:lnTo>
                  <a:pt x="113207" y="182549"/>
                </a:lnTo>
                <a:lnTo>
                  <a:pt x="108750" y="182524"/>
                </a:lnTo>
                <a:lnTo>
                  <a:pt x="109677" y="180098"/>
                </a:lnTo>
                <a:lnTo>
                  <a:pt x="108292" y="180124"/>
                </a:lnTo>
                <a:lnTo>
                  <a:pt x="106845" y="177419"/>
                </a:lnTo>
                <a:lnTo>
                  <a:pt x="107657" y="175425"/>
                </a:lnTo>
                <a:lnTo>
                  <a:pt x="106984" y="174637"/>
                </a:lnTo>
                <a:lnTo>
                  <a:pt x="106667" y="174574"/>
                </a:lnTo>
                <a:lnTo>
                  <a:pt x="106057" y="175539"/>
                </a:lnTo>
                <a:lnTo>
                  <a:pt x="106400" y="177266"/>
                </a:lnTo>
                <a:lnTo>
                  <a:pt x="105460" y="179146"/>
                </a:lnTo>
                <a:lnTo>
                  <a:pt x="103085" y="177469"/>
                </a:lnTo>
                <a:lnTo>
                  <a:pt x="102273" y="174802"/>
                </a:lnTo>
                <a:lnTo>
                  <a:pt x="102235" y="173291"/>
                </a:lnTo>
                <a:lnTo>
                  <a:pt x="103314" y="171716"/>
                </a:lnTo>
                <a:lnTo>
                  <a:pt x="102463" y="171183"/>
                </a:lnTo>
                <a:lnTo>
                  <a:pt x="101409" y="170992"/>
                </a:lnTo>
                <a:lnTo>
                  <a:pt x="97917" y="172288"/>
                </a:lnTo>
                <a:lnTo>
                  <a:pt x="96266" y="171805"/>
                </a:lnTo>
                <a:lnTo>
                  <a:pt x="95377" y="169240"/>
                </a:lnTo>
                <a:lnTo>
                  <a:pt x="95351" y="168109"/>
                </a:lnTo>
                <a:lnTo>
                  <a:pt x="96253" y="167411"/>
                </a:lnTo>
                <a:lnTo>
                  <a:pt x="95135" y="166903"/>
                </a:lnTo>
                <a:lnTo>
                  <a:pt x="89941" y="167017"/>
                </a:lnTo>
                <a:lnTo>
                  <a:pt x="87820" y="166243"/>
                </a:lnTo>
                <a:lnTo>
                  <a:pt x="87109" y="164274"/>
                </a:lnTo>
                <a:lnTo>
                  <a:pt x="88569" y="163144"/>
                </a:lnTo>
                <a:lnTo>
                  <a:pt x="88506" y="162788"/>
                </a:lnTo>
                <a:lnTo>
                  <a:pt x="86537" y="161721"/>
                </a:lnTo>
                <a:lnTo>
                  <a:pt x="85953" y="160439"/>
                </a:lnTo>
                <a:lnTo>
                  <a:pt x="85890" y="157746"/>
                </a:lnTo>
                <a:lnTo>
                  <a:pt x="86347" y="154978"/>
                </a:lnTo>
                <a:lnTo>
                  <a:pt x="85026" y="153504"/>
                </a:lnTo>
                <a:lnTo>
                  <a:pt x="80835" y="152501"/>
                </a:lnTo>
                <a:lnTo>
                  <a:pt x="80098" y="152679"/>
                </a:lnTo>
                <a:lnTo>
                  <a:pt x="80048" y="152882"/>
                </a:lnTo>
                <a:lnTo>
                  <a:pt x="81546" y="154952"/>
                </a:lnTo>
                <a:lnTo>
                  <a:pt x="79768" y="156781"/>
                </a:lnTo>
                <a:lnTo>
                  <a:pt x="76555" y="156400"/>
                </a:lnTo>
                <a:lnTo>
                  <a:pt x="75628" y="155879"/>
                </a:lnTo>
                <a:lnTo>
                  <a:pt x="74180" y="154101"/>
                </a:lnTo>
                <a:lnTo>
                  <a:pt x="73774" y="152971"/>
                </a:lnTo>
                <a:lnTo>
                  <a:pt x="74142" y="150914"/>
                </a:lnTo>
                <a:lnTo>
                  <a:pt x="74714" y="150317"/>
                </a:lnTo>
                <a:lnTo>
                  <a:pt x="72491" y="147015"/>
                </a:lnTo>
                <a:lnTo>
                  <a:pt x="74866" y="146177"/>
                </a:lnTo>
                <a:lnTo>
                  <a:pt x="74853" y="145567"/>
                </a:lnTo>
                <a:lnTo>
                  <a:pt x="76428" y="143941"/>
                </a:lnTo>
                <a:lnTo>
                  <a:pt x="75133" y="143764"/>
                </a:lnTo>
                <a:lnTo>
                  <a:pt x="75107" y="143129"/>
                </a:lnTo>
                <a:lnTo>
                  <a:pt x="73863" y="142252"/>
                </a:lnTo>
                <a:lnTo>
                  <a:pt x="73406" y="135382"/>
                </a:lnTo>
                <a:lnTo>
                  <a:pt x="71920" y="132080"/>
                </a:lnTo>
                <a:lnTo>
                  <a:pt x="69557" y="129336"/>
                </a:lnTo>
                <a:lnTo>
                  <a:pt x="66192" y="127241"/>
                </a:lnTo>
                <a:lnTo>
                  <a:pt x="65176" y="127266"/>
                </a:lnTo>
                <a:lnTo>
                  <a:pt x="62141" y="124625"/>
                </a:lnTo>
                <a:lnTo>
                  <a:pt x="61226" y="122402"/>
                </a:lnTo>
                <a:lnTo>
                  <a:pt x="58966" y="119913"/>
                </a:lnTo>
                <a:lnTo>
                  <a:pt x="60121" y="118084"/>
                </a:lnTo>
                <a:lnTo>
                  <a:pt x="64554" y="116789"/>
                </a:lnTo>
                <a:lnTo>
                  <a:pt x="65493" y="118338"/>
                </a:lnTo>
                <a:lnTo>
                  <a:pt x="65684" y="118211"/>
                </a:lnTo>
                <a:lnTo>
                  <a:pt x="65824" y="117005"/>
                </a:lnTo>
                <a:lnTo>
                  <a:pt x="64922" y="116471"/>
                </a:lnTo>
                <a:lnTo>
                  <a:pt x="60032" y="117487"/>
                </a:lnTo>
                <a:lnTo>
                  <a:pt x="58585" y="117068"/>
                </a:lnTo>
                <a:lnTo>
                  <a:pt x="57162" y="115277"/>
                </a:lnTo>
                <a:lnTo>
                  <a:pt x="57683" y="113322"/>
                </a:lnTo>
                <a:lnTo>
                  <a:pt x="58432" y="112128"/>
                </a:lnTo>
                <a:lnTo>
                  <a:pt x="62280" y="110782"/>
                </a:lnTo>
                <a:lnTo>
                  <a:pt x="62890" y="110363"/>
                </a:lnTo>
                <a:lnTo>
                  <a:pt x="64135" y="108026"/>
                </a:lnTo>
                <a:lnTo>
                  <a:pt x="64122" y="107353"/>
                </a:lnTo>
                <a:lnTo>
                  <a:pt x="62788" y="105156"/>
                </a:lnTo>
                <a:lnTo>
                  <a:pt x="63055" y="103962"/>
                </a:lnTo>
                <a:lnTo>
                  <a:pt x="59931" y="103924"/>
                </a:lnTo>
                <a:lnTo>
                  <a:pt x="57797" y="103289"/>
                </a:lnTo>
                <a:lnTo>
                  <a:pt x="59055" y="100799"/>
                </a:lnTo>
                <a:lnTo>
                  <a:pt x="60363" y="99453"/>
                </a:lnTo>
                <a:lnTo>
                  <a:pt x="60782" y="97599"/>
                </a:lnTo>
                <a:lnTo>
                  <a:pt x="59918" y="95491"/>
                </a:lnTo>
                <a:lnTo>
                  <a:pt x="59067" y="94297"/>
                </a:lnTo>
                <a:lnTo>
                  <a:pt x="58559" y="94310"/>
                </a:lnTo>
                <a:lnTo>
                  <a:pt x="57226" y="93065"/>
                </a:lnTo>
                <a:lnTo>
                  <a:pt x="57835" y="90817"/>
                </a:lnTo>
                <a:lnTo>
                  <a:pt x="55638" y="87312"/>
                </a:lnTo>
                <a:lnTo>
                  <a:pt x="55727" y="86690"/>
                </a:lnTo>
                <a:lnTo>
                  <a:pt x="54406" y="87807"/>
                </a:lnTo>
                <a:lnTo>
                  <a:pt x="53213" y="86677"/>
                </a:lnTo>
                <a:lnTo>
                  <a:pt x="53162" y="84455"/>
                </a:lnTo>
                <a:lnTo>
                  <a:pt x="54508" y="75831"/>
                </a:lnTo>
                <a:lnTo>
                  <a:pt x="54444" y="73888"/>
                </a:lnTo>
                <a:lnTo>
                  <a:pt x="53251" y="72110"/>
                </a:lnTo>
                <a:lnTo>
                  <a:pt x="51917" y="71945"/>
                </a:lnTo>
                <a:lnTo>
                  <a:pt x="50660" y="73025"/>
                </a:lnTo>
                <a:lnTo>
                  <a:pt x="50355" y="74180"/>
                </a:lnTo>
                <a:lnTo>
                  <a:pt x="48933" y="76796"/>
                </a:lnTo>
                <a:lnTo>
                  <a:pt x="46278" y="76860"/>
                </a:lnTo>
                <a:lnTo>
                  <a:pt x="45237" y="74917"/>
                </a:lnTo>
                <a:lnTo>
                  <a:pt x="45478" y="70370"/>
                </a:lnTo>
                <a:lnTo>
                  <a:pt x="49047" y="66713"/>
                </a:lnTo>
                <a:lnTo>
                  <a:pt x="50101" y="65036"/>
                </a:lnTo>
                <a:lnTo>
                  <a:pt x="53225" y="60934"/>
                </a:lnTo>
                <a:lnTo>
                  <a:pt x="53136" y="57251"/>
                </a:lnTo>
                <a:lnTo>
                  <a:pt x="52959" y="56769"/>
                </a:lnTo>
                <a:lnTo>
                  <a:pt x="51295" y="55765"/>
                </a:lnTo>
                <a:lnTo>
                  <a:pt x="50038" y="56413"/>
                </a:lnTo>
                <a:lnTo>
                  <a:pt x="48666" y="58039"/>
                </a:lnTo>
                <a:lnTo>
                  <a:pt x="46329" y="59258"/>
                </a:lnTo>
                <a:lnTo>
                  <a:pt x="45694" y="55880"/>
                </a:lnTo>
                <a:lnTo>
                  <a:pt x="47244" y="53086"/>
                </a:lnTo>
                <a:lnTo>
                  <a:pt x="51816" y="51473"/>
                </a:lnTo>
                <a:lnTo>
                  <a:pt x="52819" y="49911"/>
                </a:lnTo>
                <a:lnTo>
                  <a:pt x="53581" y="47688"/>
                </a:lnTo>
                <a:lnTo>
                  <a:pt x="54076" y="44246"/>
                </a:lnTo>
                <a:lnTo>
                  <a:pt x="54114" y="40233"/>
                </a:lnTo>
                <a:lnTo>
                  <a:pt x="52654" y="44132"/>
                </a:lnTo>
                <a:lnTo>
                  <a:pt x="49898" y="42176"/>
                </a:lnTo>
                <a:lnTo>
                  <a:pt x="50584" y="38874"/>
                </a:lnTo>
                <a:lnTo>
                  <a:pt x="51092" y="37541"/>
                </a:lnTo>
                <a:lnTo>
                  <a:pt x="50736" y="36715"/>
                </a:lnTo>
                <a:lnTo>
                  <a:pt x="50355" y="36487"/>
                </a:lnTo>
                <a:lnTo>
                  <a:pt x="48844" y="36868"/>
                </a:lnTo>
                <a:lnTo>
                  <a:pt x="47078" y="33972"/>
                </a:lnTo>
                <a:lnTo>
                  <a:pt x="45643" y="28460"/>
                </a:lnTo>
                <a:lnTo>
                  <a:pt x="46634" y="26936"/>
                </a:lnTo>
                <a:lnTo>
                  <a:pt x="47459" y="26631"/>
                </a:lnTo>
                <a:lnTo>
                  <a:pt x="48044" y="25171"/>
                </a:lnTo>
                <a:lnTo>
                  <a:pt x="47358" y="22212"/>
                </a:lnTo>
                <a:lnTo>
                  <a:pt x="48145" y="19773"/>
                </a:lnTo>
                <a:lnTo>
                  <a:pt x="48348" y="19672"/>
                </a:lnTo>
                <a:lnTo>
                  <a:pt x="46139" y="19024"/>
                </a:lnTo>
                <a:lnTo>
                  <a:pt x="42087" y="18757"/>
                </a:lnTo>
                <a:lnTo>
                  <a:pt x="42024" y="15786"/>
                </a:lnTo>
                <a:lnTo>
                  <a:pt x="44856" y="14338"/>
                </a:lnTo>
                <a:lnTo>
                  <a:pt x="46202" y="12928"/>
                </a:lnTo>
                <a:lnTo>
                  <a:pt x="47828" y="12890"/>
                </a:lnTo>
                <a:lnTo>
                  <a:pt x="51193" y="13373"/>
                </a:lnTo>
                <a:lnTo>
                  <a:pt x="51587" y="12966"/>
                </a:lnTo>
                <a:lnTo>
                  <a:pt x="51739" y="12280"/>
                </a:lnTo>
                <a:lnTo>
                  <a:pt x="51600" y="11887"/>
                </a:lnTo>
                <a:lnTo>
                  <a:pt x="49936" y="12954"/>
                </a:lnTo>
                <a:lnTo>
                  <a:pt x="49149" y="12966"/>
                </a:lnTo>
                <a:lnTo>
                  <a:pt x="46901" y="11925"/>
                </a:lnTo>
                <a:lnTo>
                  <a:pt x="47675" y="9880"/>
                </a:lnTo>
                <a:lnTo>
                  <a:pt x="46901" y="7442"/>
                </a:lnTo>
                <a:lnTo>
                  <a:pt x="47853" y="6781"/>
                </a:lnTo>
                <a:lnTo>
                  <a:pt x="47701" y="6096"/>
                </a:lnTo>
                <a:lnTo>
                  <a:pt x="46075" y="3848"/>
                </a:lnTo>
                <a:lnTo>
                  <a:pt x="45669" y="2044"/>
                </a:lnTo>
                <a:lnTo>
                  <a:pt x="46558" y="571"/>
                </a:lnTo>
                <a:lnTo>
                  <a:pt x="1765" y="0"/>
                </a:lnTo>
                <a:lnTo>
                  <a:pt x="355" y="202222"/>
                </a:lnTo>
                <a:lnTo>
                  <a:pt x="18110" y="202349"/>
                </a:lnTo>
                <a:lnTo>
                  <a:pt x="22669" y="198539"/>
                </a:lnTo>
                <a:lnTo>
                  <a:pt x="27317" y="195643"/>
                </a:lnTo>
                <a:lnTo>
                  <a:pt x="29806" y="194348"/>
                </a:lnTo>
                <a:lnTo>
                  <a:pt x="31978" y="192646"/>
                </a:lnTo>
                <a:lnTo>
                  <a:pt x="33985" y="190042"/>
                </a:lnTo>
                <a:lnTo>
                  <a:pt x="36461" y="188620"/>
                </a:lnTo>
                <a:lnTo>
                  <a:pt x="37122" y="187236"/>
                </a:lnTo>
                <a:lnTo>
                  <a:pt x="37414" y="183134"/>
                </a:lnTo>
                <a:lnTo>
                  <a:pt x="38773" y="180454"/>
                </a:lnTo>
                <a:lnTo>
                  <a:pt x="39966" y="179235"/>
                </a:lnTo>
                <a:lnTo>
                  <a:pt x="40652" y="178117"/>
                </a:lnTo>
                <a:lnTo>
                  <a:pt x="42354" y="177749"/>
                </a:lnTo>
                <a:lnTo>
                  <a:pt x="43408" y="176949"/>
                </a:lnTo>
                <a:lnTo>
                  <a:pt x="45974" y="175590"/>
                </a:lnTo>
                <a:lnTo>
                  <a:pt x="47218" y="174548"/>
                </a:lnTo>
                <a:lnTo>
                  <a:pt x="48450" y="172783"/>
                </a:lnTo>
                <a:lnTo>
                  <a:pt x="48425" y="171716"/>
                </a:lnTo>
                <a:lnTo>
                  <a:pt x="48704" y="170815"/>
                </a:lnTo>
                <a:lnTo>
                  <a:pt x="48679" y="169760"/>
                </a:lnTo>
                <a:lnTo>
                  <a:pt x="49542" y="169316"/>
                </a:lnTo>
                <a:lnTo>
                  <a:pt x="49872" y="168744"/>
                </a:lnTo>
                <a:lnTo>
                  <a:pt x="51003" y="167652"/>
                </a:lnTo>
                <a:lnTo>
                  <a:pt x="54724" y="166039"/>
                </a:lnTo>
                <a:lnTo>
                  <a:pt x="58369" y="165557"/>
                </a:lnTo>
                <a:lnTo>
                  <a:pt x="62306" y="167665"/>
                </a:lnTo>
                <a:lnTo>
                  <a:pt x="64541" y="170535"/>
                </a:lnTo>
                <a:lnTo>
                  <a:pt x="65341" y="170522"/>
                </a:lnTo>
                <a:lnTo>
                  <a:pt x="66738" y="169532"/>
                </a:lnTo>
                <a:lnTo>
                  <a:pt x="69303" y="172935"/>
                </a:lnTo>
                <a:lnTo>
                  <a:pt x="69710" y="173024"/>
                </a:lnTo>
                <a:lnTo>
                  <a:pt x="70891" y="171424"/>
                </a:lnTo>
                <a:lnTo>
                  <a:pt x="72504" y="170865"/>
                </a:lnTo>
                <a:lnTo>
                  <a:pt x="74650" y="172059"/>
                </a:lnTo>
                <a:lnTo>
                  <a:pt x="75082" y="172847"/>
                </a:lnTo>
                <a:lnTo>
                  <a:pt x="76809" y="172288"/>
                </a:lnTo>
                <a:lnTo>
                  <a:pt x="81419" y="174625"/>
                </a:lnTo>
                <a:lnTo>
                  <a:pt x="84239" y="177253"/>
                </a:lnTo>
                <a:lnTo>
                  <a:pt x="86741" y="180149"/>
                </a:lnTo>
                <a:lnTo>
                  <a:pt x="88417" y="181152"/>
                </a:lnTo>
                <a:lnTo>
                  <a:pt x="90830" y="184073"/>
                </a:lnTo>
                <a:lnTo>
                  <a:pt x="90919" y="187629"/>
                </a:lnTo>
                <a:lnTo>
                  <a:pt x="90373" y="188798"/>
                </a:lnTo>
                <a:lnTo>
                  <a:pt x="90982" y="192493"/>
                </a:lnTo>
                <a:lnTo>
                  <a:pt x="107607" y="192392"/>
                </a:lnTo>
                <a:lnTo>
                  <a:pt x="115760" y="192570"/>
                </a:lnTo>
                <a:close/>
              </a:path>
              <a:path w="1096010" h="994410">
                <a:moveTo>
                  <a:pt x="139369" y="151688"/>
                </a:moveTo>
                <a:lnTo>
                  <a:pt x="126288" y="151676"/>
                </a:lnTo>
                <a:lnTo>
                  <a:pt x="126403" y="130009"/>
                </a:lnTo>
                <a:lnTo>
                  <a:pt x="124841" y="129438"/>
                </a:lnTo>
                <a:lnTo>
                  <a:pt x="125234" y="117906"/>
                </a:lnTo>
                <a:lnTo>
                  <a:pt x="125095" y="99580"/>
                </a:lnTo>
                <a:lnTo>
                  <a:pt x="125488" y="64427"/>
                </a:lnTo>
                <a:lnTo>
                  <a:pt x="119354" y="64579"/>
                </a:lnTo>
                <a:lnTo>
                  <a:pt x="120789" y="62039"/>
                </a:lnTo>
                <a:lnTo>
                  <a:pt x="120535" y="60579"/>
                </a:lnTo>
                <a:lnTo>
                  <a:pt x="119418" y="58508"/>
                </a:lnTo>
                <a:lnTo>
                  <a:pt x="121932" y="53568"/>
                </a:lnTo>
                <a:lnTo>
                  <a:pt x="122961" y="49136"/>
                </a:lnTo>
                <a:lnTo>
                  <a:pt x="122351" y="47586"/>
                </a:lnTo>
                <a:lnTo>
                  <a:pt x="122313" y="46088"/>
                </a:lnTo>
                <a:lnTo>
                  <a:pt x="120929" y="43751"/>
                </a:lnTo>
                <a:lnTo>
                  <a:pt x="121843" y="41363"/>
                </a:lnTo>
                <a:lnTo>
                  <a:pt x="123558" y="40843"/>
                </a:lnTo>
                <a:lnTo>
                  <a:pt x="123342" y="40271"/>
                </a:lnTo>
                <a:lnTo>
                  <a:pt x="124180" y="38366"/>
                </a:lnTo>
                <a:lnTo>
                  <a:pt x="122961" y="38633"/>
                </a:lnTo>
                <a:lnTo>
                  <a:pt x="121589" y="38023"/>
                </a:lnTo>
                <a:lnTo>
                  <a:pt x="121208" y="35496"/>
                </a:lnTo>
                <a:lnTo>
                  <a:pt x="119722" y="34290"/>
                </a:lnTo>
                <a:lnTo>
                  <a:pt x="118503" y="32321"/>
                </a:lnTo>
                <a:lnTo>
                  <a:pt x="117716" y="31445"/>
                </a:lnTo>
                <a:lnTo>
                  <a:pt x="117259" y="30175"/>
                </a:lnTo>
                <a:lnTo>
                  <a:pt x="118643" y="27762"/>
                </a:lnTo>
                <a:lnTo>
                  <a:pt x="119380" y="27736"/>
                </a:lnTo>
                <a:lnTo>
                  <a:pt x="120116" y="27000"/>
                </a:lnTo>
                <a:lnTo>
                  <a:pt x="120142" y="26200"/>
                </a:lnTo>
                <a:lnTo>
                  <a:pt x="119049" y="25857"/>
                </a:lnTo>
                <a:lnTo>
                  <a:pt x="118452" y="24511"/>
                </a:lnTo>
                <a:lnTo>
                  <a:pt x="118427" y="23964"/>
                </a:lnTo>
                <a:lnTo>
                  <a:pt x="117589" y="23977"/>
                </a:lnTo>
                <a:lnTo>
                  <a:pt x="115506" y="25539"/>
                </a:lnTo>
                <a:lnTo>
                  <a:pt x="113842" y="23368"/>
                </a:lnTo>
                <a:lnTo>
                  <a:pt x="113538" y="22326"/>
                </a:lnTo>
                <a:lnTo>
                  <a:pt x="113144" y="21767"/>
                </a:lnTo>
                <a:lnTo>
                  <a:pt x="112331" y="21386"/>
                </a:lnTo>
                <a:lnTo>
                  <a:pt x="110998" y="21424"/>
                </a:lnTo>
                <a:lnTo>
                  <a:pt x="110909" y="17995"/>
                </a:lnTo>
                <a:lnTo>
                  <a:pt x="110375" y="17018"/>
                </a:lnTo>
                <a:lnTo>
                  <a:pt x="109702" y="14935"/>
                </a:lnTo>
                <a:lnTo>
                  <a:pt x="108572" y="13601"/>
                </a:lnTo>
                <a:lnTo>
                  <a:pt x="108013" y="12407"/>
                </a:lnTo>
                <a:lnTo>
                  <a:pt x="107988" y="11506"/>
                </a:lnTo>
                <a:lnTo>
                  <a:pt x="107365" y="10591"/>
                </a:lnTo>
                <a:lnTo>
                  <a:pt x="107327" y="8724"/>
                </a:lnTo>
                <a:lnTo>
                  <a:pt x="108343" y="7670"/>
                </a:lnTo>
                <a:lnTo>
                  <a:pt x="109029" y="5727"/>
                </a:lnTo>
                <a:lnTo>
                  <a:pt x="110642" y="3784"/>
                </a:lnTo>
                <a:lnTo>
                  <a:pt x="110807" y="2603"/>
                </a:lnTo>
                <a:lnTo>
                  <a:pt x="109893" y="952"/>
                </a:lnTo>
                <a:lnTo>
                  <a:pt x="49834" y="609"/>
                </a:lnTo>
                <a:lnTo>
                  <a:pt x="47637" y="2260"/>
                </a:lnTo>
                <a:lnTo>
                  <a:pt x="47929" y="3238"/>
                </a:lnTo>
                <a:lnTo>
                  <a:pt x="49479" y="5486"/>
                </a:lnTo>
                <a:lnTo>
                  <a:pt x="49961" y="7620"/>
                </a:lnTo>
                <a:lnTo>
                  <a:pt x="49110" y="8216"/>
                </a:lnTo>
                <a:lnTo>
                  <a:pt x="49657" y="9956"/>
                </a:lnTo>
                <a:lnTo>
                  <a:pt x="49276" y="10947"/>
                </a:lnTo>
                <a:lnTo>
                  <a:pt x="51917" y="9601"/>
                </a:lnTo>
                <a:lnTo>
                  <a:pt x="53276" y="11010"/>
                </a:lnTo>
                <a:lnTo>
                  <a:pt x="53682" y="12166"/>
                </a:lnTo>
                <a:lnTo>
                  <a:pt x="53289" y="13919"/>
                </a:lnTo>
                <a:lnTo>
                  <a:pt x="51904" y="15354"/>
                </a:lnTo>
                <a:lnTo>
                  <a:pt x="48971" y="15087"/>
                </a:lnTo>
                <a:lnTo>
                  <a:pt x="47028" y="14808"/>
                </a:lnTo>
                <a:lnTo>
                  <a:pt x="45834" y="15976"/>
                </a:lnTo>
                <a:lnTo>
                  <a:pt x="43916" y="16979"/>
                </a:lnTo>
                <a:lnTo>
                  <a:pt x="46469" y="17157"/>
                </a:lnTo>
                <a:lnTo>
                  <a:pt x="51041" y="18491"/>
                </a:lnTo>
                <a:lnTo>
                  <a:pt x="51079" y="20396"/>
                </a:lnTo>
                <a:lnTo>
                  <a:pt x="49682" y="21120"/>
                </a:lnTo>
                <a:lnTo>
                  <a:pt x="49301" y="22301"/>
                </a:lnTo>
                <a:lnTo>
                  <a:pt x="49999" y="25336"/>
                </a:lnTo>
                <a:lnTo>
                  <a:pt x="48869" y="28143"/>
                </a:lnTo>
                <a:lnTo>
                  <a:pt x="47853" y="28511"/>
                </a:lnTo>
                <a:lnTo>
                  <a:pt x="47663" y="28803"/>
                </a:lnTo>
                <a:lnTo>
                  <a:pt x="48844" y="33337"/>
                </a:lnTo>
                <a:lnTo>
                  <a:pt x="49695" y="34696"/>
                </a:lnTo>
                <a:lnTo>
                  <a:pt x="50647" y="34442"/>
                </a:lnTo>
                <a:lnTo>
                  <a:pt x="52133" y="35382"/>
                </a:lnTo>
                <a:lnTo>
                  <a:pt x="53086" y="37541"/>
                </a:lnTo>
                <a:lnTo>
                  <a:pt x="52324" y="39674"/>
                </a:lnTo>
                <a:lnTo>
                  <a:pt x="52578" y="39001"/>
                </a:lnTo>
                <a:lnTo>
                  <a:pt x="53949" y="38049"/>
                </a:lnTo>
                <a:lnTo>
                  <a:pt x="54927" y="38023"/>
                </a:lnTo>
                <a:lnTo>
                  <a:pt x="56159" y="39179"/>
                </a:lnTo>
                <a:lnTo>
                  <a:pt x="51257" y="53695"/>
                </a:lnTo>
                <a:lnTo>
                  <a:pt x="52870" y="54406"/>
                </a:lnTo>
                <a:lnTo>
                  <a:pt x="54508" y="55562"/>
                </a:lnTo>
                <a:lnTo>
                  <a:pt x="55003" y="57035"/>
                </a:lnTo>
                <a:lnTo>
                  <a:pt x="55118" y="61569"/>
                </a:lnTo>
                <a:lnTo>
                  <a:pt x="51612" y="66141"/>
                </a:lnTo>
                <a:lnTo>
                  <a:pt x="50482" y="67906"/>
                </a:lnTo>
                <a:lnTo>
                  <a:pt x="47307" y="71196"/>
                </a:lnTo>
                <a:lnTo>
                  <a:pt x="47129" y="74485"/>
                </a:lnTo>
                <a:lnTo>
                  <a:pt x="47383" y="74930"/>
                </a:lnTo>
                <a:lnTo>
                  <a:pt x="47802" y="74930"/>
                </a:lnTo>
                <a:lnTo>
                  <a:pt x="48653" y="73367"/>
                </a:lnTo>
                <a:lnTo>
                  <a:pt x="48983" y="71970"/>
                </a:lnTo>
                <a:lnTo>
                  <a:pt x="51333" y="69964"/>
                </a:lnTo>
                <a:lnTo>
                  <a:pt x="54317" y="70319"/>
                </a:lnTo>
                <a:lnTo>
                  <a:pt x="56299" y="73279"/>
                </a:lnTo>
                <a:lnTo>
                  <a:pt x="56362" y="75958"/>
                </a:lnTo>
                <a:lnTo>
                  <a:pt x="55029" y="84810"/>
                </a:lnTo>
                <a:lnTo>
                  <a:pt x="56108" y="83883"/>
                </a:lnTo>
                <a:lnTo>
                  <a:pt x="57886" y="84709"/>
                </a:lnTo>
                <a:lnTo>
                  <a:pt x="57581" y="86880"/>
                </a:lnTo>
                <a:lnTo>
                  <a:pt x="59855" y="90512"/>
                </a:lnTo>
                <a:lnTo>
                  <a:pt x="59347" y="92392"/>
                </a:lnTo>
                <a:lnTo>
                  <a:pt x="59994" y="92379"/>
                </a:lnTo>
                <a:lnTo>
                  <a:pt x="61544" y="94576"/>
                </a:lnTo>
                <a:lnTo>
                  <a:pt x="62738" y="97434"/>
                </a:lnTo>
                <a:lnTo>
                  <a:pt x="62064" y="100406"/>
                </a:lnTo>
                <a:lnTo>
                  <a:pt x="60515" y="102006"/>
                </a:lnTo>
                <a:lnTo>
                  <a:pt x="63373" y="101942"/>
                </a:lnTo>
                <a:lnTo>
                  <a:pt x="64973" y="102946"/>
                </a:lnTo>
                <a:lnTo>
                  <a:pt x="64782" y="104813"/>
                </a:lnTo>
                <a:lnTo>
                  <a:pt x="65976" y="106794"/>
                </a:lnTo>
                <a:lnTo>
                  <a:pt x="66027" y="108496"/>
                </a:lnTo>
                <a:lnTo>
                  <a:pt x="64135" y="111798"/>
                </a:lnTo>
                <a:lnTo>
                  <a:pt x="63004" y="112547"/>
                </a:lnTo>
                <a:lnTo>
                  <a:pt x="59651" y="113715"/>
                </a:lnTo>
                <a:lnTo>
                  <a:pt x="59194" y="114820"/>
                </a:lnTo>
                <a:lnTo>
                  <a:pt x="59664" y="115404"/>
                </a:lnTo>
                <a:lnTo>
                  <a:pt x="60109" y="115531"/>
                </a:lnTo>
                <a:lnTo>
                  <a:pt x="64985" y="114515"/>
                </a:lnTo>
                <a:lnTo>
                  <a:pt x="66509" y="115074"/>
                </a:lnTo>
                <a:lnTo>
                  <a:pt x="67805" y="116268"/>
                </a:lnTo>
                <a:lnTo>
                  <a:pt x="67437" y="119303"/>
                </a:lnTo>
                <a:lnTo>
                  <a:pt x="65824" y="120434"/>
                </a:lnTo>
                <a:lnTo>
                  <a:pt x="64109" y="119926"/>
                </a:lnTo>
                <a:lnTo>
                  <a:pt x="63627" y="119049"/>
                </a:lnTo>
                <a:lnTo>
                  <a:pt x="61328" y="119710"/>
                </a:lnTo>
                <a:lnTo>
                  <a:pt x="62890" y="121513"/>
                </a:lnTo>
                <a:lnTo>
                  <a:pt x="63779" y="123672"/>
                </a:lnTo>
                <a:lnTo>
                  <a:pt x="65824" y="125361"/>
                </a:lnTo>
                <a:lnTo>
                  <a:pt x="75704" y="141236"/>
                </a:lnTo>
                <a:lnTo>
                  <a:pt x="76949" y="142100"/>
                </a:lnTo>
                <a:lnTo>
                  <a:pt x="78333" y="142341"/>
                </a:lnTo>
                <a:lnTo>
                  <a:pt x="80162" y="143357"/>
                </a:lnTo>
                <a:lnTo>
                  <a:pt x="81102" y="145478"/>
                </a:lnTo>
                <a:lnTo>
                  <a:pt x="81597" y="145948"/>
                </a:lnTo>
                <a:lnTo>
                  <a:pt x="81521" y="146443"/>
                </a:lnTo>
                <a:lnTo>
                  <a:pt x="81305" y="146456"/>
                </a:lnTo>
                <a:lnTo>
                  <a:pt x="80124" y="148501"/>
                </a:lnTo>
                <a:lnTo>
                  <a:pt x="77546" y="149059"/>
                </a:lnTo>
                <a:lnTo>
                  <a:pt x="76644" y="147561"/>
                </a:lnTo>
                <a:lnTo>
                  <a:pt x="75488" y="147967"/>
                </a:lnTo>
                <a:lnTo>
                  <a:pt x="77089" y="150596"/>
                </a:lnTo>
                <a:lnTo>
                  <a:pt x="75869" y="151841"/>
                </a:lnTo>
                <a:lnTo>
                  <a:pt x="75704" y="152806"/>
                </a:lnTo>
                <a:lnTo>
                  <a:pt x="75882" y="153289"/>
                </a:lnTo>
                <a:lnTo>
                  <a:pt x="77190" y="154609"/>
                </a:lnTo>
                <a:lnTo>
                  <a:pt x="79082" y="154774"/>
                </a:lnTo>
                <a:lnTo>
                  <a:pt x="78016" y="153289"/>
                </a:lnTo>
                <a:lnTo>
                  <a:pt x="78549" y="151079"/>
                </a:lnTo>
                <a:lnTo>
                  <a:pt x="80873" y="150558"/>
                </a:lnTo>
                <a:lnTo>
                  <a:pt x="85966" y="151752"/>
                </a:lnTo>
                <a:lnTo>
                  <a:pt x="88392" y="154419"/>
                </a:lnTo>
                <a:lnTo>
                  <a:pt x="87744" y="157873"/>
                </a:lnTo>
                <a:lnTo>
                  <a:pt x="87896" y="160312"/>
                </a:lnTo>
                <a:lnTo>
                  <a:pt x="89230" y="161048"/>
                </a:lnTo>
                <a:lnTo>
                  <a:pt x="90779" y="161518"/>
                </a:lnTo>
                <a:lnTo>
                  <a:pt x="90271" y="164223"/>
                </a:lnTo>
                <a:lnTo>
                  <a:pt x="89471" y="164833"/>
                </a:lnTo>
                <a:lnTo>
                  <a:pt x="90246" y="165112"/>
                </a:lnTo>
                <a:lnTo>
                  <a:pt x="95504" y="164985"/>
                </a:lnTo>
                <a:lnTo>
                  <a:pt x="98094" y="166179"/>
                </a:lnTo>
                <a:lnTo>
                  <a:pt x="98145" y="168516"/>
                </a:lnTo>
                <a:lnTo>
                  <a:pt x="97269" y="169113"/>
                </a:lnTo>
                <a:lnTo>
                  <a:pt x="97688" y="170243"/>
                </a:lnTo>
                <a:lnTo>
                  <a:pt x="101104" y="169011"/>
                </a:lnTo>
                <a:lnTo>
                  <a:pt x="103289" y="169468"/>
                </a:lnTo>
                <a:lnTo>
                  <a:pt x="104089" y="169964"/>
                </a:lnTo>
                <a:lnTo>
                  <a:pt x="105562" y="170294"/>
                </a:lnTo>
                <a:lnTo>
                  <a:pt x="106451" y="171881"/>
                </a:lnTo>
                <a:lnTo>
                  <a:pt x="105905" y="172453"/>
                </a:lnTo>
                <a:lnTo>
                  <a:pt x="108000" y="172923"/>
                </a:lnTo>
                <a:lnTo>
                  <a:pt x="109829" y="175082"/>
                </a:lnTo>
                <a:lnTo>
                  <a:pt x="108915" y="177317"/>
                </a:lnTo>
                <a:lnTo>
                  <a:pt x="109385" y="178206"/>
                </a:lnTo>
                <a:lnTo>
                  <a:pt x="110998" y="178168"/>
                </a:lnTo>
                <a:lnTo>
                  <a:pt x="111709" y="180022"/>
                </a:lnTo>
                <a:lnTo>
                  <a:pt x="111506" y="180555"/>
                </a:lnTo>
                <a:lnTo>
                  <a:pt x="112991" y="180517"/>
                </a:lnTo>
                <a:lnTo>
                  <a:pt x="113931" y="180784"/>
                </a:lnTo>
                <a:lnTo>
                  <a:pt x="115036" y="180759"/>
                </a:lnTo>
                <a:lnTo>
                  <a:pt x="115100" y="183819"/>
                </a:lnTo>
                <a:lnTo>
                  <a:pt x="115481" y="186905"/>
                </a:lnTo>
                <a:lnTo>
                  <a:pt x="116103" y="188112"/>
                </a:lnTo>
                <a:lnTo>
                  <a:pt x="116420" y="189496"/>
                </a:lnTo>
                <a:lnTo>
                  <a:pt x="117195" y="191096"/>
                </a:lnTo>
                <a:lnTo>
                  <a:pt x="120929" y="191909"/>
                </a:lnTo>
                <a:lnTo>
                  <a:pt x="121208" y="192709"/>
                </a:lnTo>
                <a:lnTo>
                  <a:pt x="128282" y="193090"/>
                </a:lnTo>
                <a:lnTo>
                  <a:pt x="129209" y="192989"/>
                </a:lnTo>
                <a:lnTo>
                  <a:pt x="129400" y="192570"/>
                </a:lnTo>
                <a:lnTo>
                  <a:pt x="131025" y="192214"/>
                </a:lnTo>
                <a:lnTo>
                  <a:pt x="132156" y="190588"/>
                </a:lnTo>
                <a:lnTo>
                  <a:pt x="132384" y="187833"/>
                </a:lnTo>
                <a:lnTo>
                  <a:pt x="131965" y="183870"/>
                </a:lnTo>
                <a:lnTo>
                  <a:pt x="132257" y="182968"/>
                </a:lnTo>
                <a:lnTo>
                  <a:pt x="130733" y="183400"/>
                </a:lnTo>
                <a:lnTo>
                  <a:pt x="130073" y="181356"/>
                </a:lnTo>
                <a:lnTo>
                  <a:pt x="130035" y="179755"/>
                </a:lnTo>
                <a:lnTo>
                  <a:pt x="128231" y="175755"/>
                </a:lnTo>
                <a:lnTo>
                  <a:pt x="129717" y="174244"/>
                </a:lnTo>
                <a:lnTo>
                  <a:pt x="130200" y="172377"/>
                </a:lnTo>
                <a:lnTo>
                  <a:pt x="132702" y="165328"/>
                </a:lnTo>
                <a:lnTo>
                  <a:pt x="134073" y="163652"/>
                </a:lnTo>
                <a:lnTo>
                  <a:pt x="134442" y="162191"/>
                </a:lnTo>
                <a:lnTo>
                  <a:pt x="133997" y="161645"/>
                </a:lnTo>
                <a:lnTo>
                  <a:pt x="131508" y="161010"/>
                </a:lnTo>
                <a:lnTo>
                  <a:pt x="129692" y="159664"/>
                </a:lnTo>
                <a:lnTo>
                  <a:pt x="128866" y="157060"/>
                </a:lnTo>
                <a:lnTo>
                  <a:pt x="129209" y="154787"/>
                </a:lnTo>
                <a:lnTo>
                  <a:pt x="130860" y="152806"/>
                </a:lnTo>
                <a:lnTo>
                  <a:pt x="132486" y="151955"/>
                </a:lnTo>
                <a:lnTo>
                  <a:pt x="136423" y="153771"/>
                </a:lnTo>
                <a:lnTo>
                  <a:pt x="137375" y="153746"/>
                </a:lnTo>
                <a:lnTo>
                  <a:pt x="139369" y="151688"/>
                </a:lnTo>
                <a:close/>
              </a:path>
              <a:path w="1096010" h="994410">
                <a:moveTo>
                  <a:pt x="142963" y="268008"/>
                </a:moveTo>
                <a:lnTo>
                  <a:pt x="140982" y="266712"/>
                </a:lnTo>
                <a:lnTo>
                  <a:pt x="140944" y="265036"/>
                </a:lnTo>
                <a:lnTo>
                  <a:pt x="139890" y="263118"/>
                </a:lnTo>
                <a:lnTo>
                  <a:pt x="140068" y="261835"/>
                </a:lnTo>
                <a:lnTo>
                  <a:pt x="139280" y="261861"/>
                </a:lnTo>
                <a:lnTo>
                  <a:pt x="133756" y="257517"/>
                </a:lnTo>
                <a:lnTo>
                  <a:pt x="133057" y="256006"/>
                </a:lnTo>
                <a:lnTo>
                  <a:pt x="132435" y="257657"/>
                </a:lnTo>
                <a:lnTo>
                  <a:pt x="130149" y="257187"/>
                </a:lnTo>
                <a:lnTo>
                  <a:pt x="129260" y="256349"/>
                </a:lnTo>
                <a:lnTo>
                  <a:pt x="129387" y="255790"/>
                </a:lnTo>
                <a:lnTo>
                  <a:pt x="128574" y="255803"/>
                </a:lnTo>
                <a:lnTo>
                  <a:pt x="127457" y="256197"/>
                </a:lnTo>
                <a:lnTo>
                  <a:pt x="125349" y="255244"/>
                </a:lnTo>
                <a:lnTo>
                  <a:pt x="125323" y="254050"/>
                </a:lnTo>
                <a:lnTo>
                  <a:pt x="124752" y="253352"/>
                </a:lnTo>
                <a:lnTo>
                  <a:pt x="123786" y="253047"/>
                </a:lnTo>
                <a:lnTo>
                  <a:pt x="123075" y="252069"/>
                </a:lnTo>
                <a:lnTo>
                  <a:pt x="121983" y="251383"/>
                </a:lnTo>
                <a:lnTo>
                  <a:pt x="121564" y="249847"/>
                </a:lnTo>
                <a:lnTo>
                  <a:pt x="121500" y="248335"/>
                </a:lnTo>
                <a:lnTo>
                  <a:pt x="120599" y="246837"/>
                </a:lnTo>
                <a:lnTo>
                  <a:pt x="118516" y="246303"/>
                </a:lnTo>
                <a:lnTo>
                  <a:pt x="117487" y="245198"/>
                </a:lnTo>
                <a:lnTo>
                  <a:pt x="117055" y="244068"/>
                </a:lnTo>
                <a:lnTo>
                  <a:pt x="117640" y="240487"/>
                </a:lnTo>
                <a:lnTo>
                  <a:pt x="117576" y="238671"/>
                </a:lnTo>
                <a:lnTo>
                  <a:pt x="117208" y="238302"/>
                </a:lnTo>
                <a:lnTo>
                  <a:pt x="116230" y="238328"/>
                </a:lnTo>
                <a:lnTo>
                  <a:pt x="112687" y="237388"/>
                </a:lnTo>
                <a:lnTo>
                  <a:pt x="111620" y="235915"/>
                </a:lnTo>
                <a:lnTo>
                  <a:pt x="111874" y="234226"/>
                </a:lnTo>
                <a:lnTo>
                  <a:pt x="110388" y="232829"/>
                </a:lnTo>
                <a:lnTo>
                  <a:pt x="110350" y="231711"/>
                </a:lnTo>
                <a:lnTo>
                  <a:pt x="108381" y="230352"/>
                </a:lnTo>
                <a:lnTo>
                  <a:pt x="107111" y="228879"/>
                </a:lnTo>
                <a:lnTo>
                  <a:pt x="104724" y="226974"/>
                </a:lnTo>
                <a:lnTo>
                  <a:pt x="104686" y="225348"/>
                </a:lnTo>
                <a:lnTo>
                  <a:pt x="105410" y="224942"/>
                </a:lnTo>
                <a:lnTo>
                  <a:pt x="105702" y="223774"/>
                </a:lnTo>
                <a:lnTo>
                  <a:pt x="107378" y="222732"/>
                </a:lnTo>
                <a:lnTo>
                  <a:pt x="108978" y="220421"/>
                </a:lnTo>
                <a:lnTo>
                  <a:pt x="111302" y="219951"/>
                </a:lnTo>
                <a:lnTo>
                  <a:pt x="109118" y="216814"/>
                </a:lnTo>
                <a:lnTo>
                  <a:pt x="108661" y="212191"/>
                </a:lnTo>
                <a:lnTo>
                  <a:pt x="108877" y="211251"/>
                </a:lnTo>
                <a:lnTo>
                  <a:pt x="108343" y="210375"/>
                </a:lnTo>
                <a:lnTo>
                  <a:pt x="108013" y="209003"/>
                </a:lnTo>
                <a:lnTo>
                  <a:pt x="106807" y="206743"/>
                </a:lnTo>
                <a:lnTo>
                  <a:pt x="105854" y="205422"/>
                </a:lnTo>
                <a:lnTo>
                  <a:pt x="103466" y="205244"/>
                </a:lnTo>
                <a:lnTo>
                  <a:pt x="102781" y="205587"/>
                </a:lnTo>
                <a:lnTo>
                  <a:pt x="99745" y="204889"/>
                </a:lnTo>
                <a:lnTo>
                  <a:pt x="96634" y="203149"/>
                </a:lnTo>
                <a:lnTo>
                  <a:pt x="93967" y="201942"/>
                </a:lnTo>
                <a:lnTo>
                  <a:pt x="92583" y="199783"/>
                </a:lnTo>
                <a:lnTo>
                  <a:pt x="92951" y="198970"/>
                </a:lnTo>
                <a:lnTo>
                  <a:pt x="92735" y="197777"/>
                </a:lnTo>
                <a:lnTo>
                  <a:pt x="91503" y="196646"/>
                </a:lnTo>
                <a:lnTo>
                  <a:pt x="91198" y="195554"/>
                </a:lnTo>
                <a:lnTo>
                  <a:pt x="89763" y="194754"/>
                </a:lnTo>
                <a:lnTo>
                  <a:pt x="89560" y="194411"/>
                </a:lnTo>
                <a:lnTo>
                  <a:pt x="89306" y="194411"/>
                </a:lnTo>
                <a:lnTo>
                  <a:pt x="89204" y="193776"/>
                </a:lnTo>
                <a:lnTo>
                  <a:pt x="88506" y="192506"/>
                </a:lnTo>
                <a:lnTo>
                  <a:pt x="89027" y="192506"/>
                </a:lnTo>
                <a:lnTo>
                  <a:pt x="88430" y="188518"/>
                </a:lnTo>
                <a:lnTo>
                  <a:pt x="89027" y="187236"/>
                </a:lnTo>
                <a:lnTo>
                  <a:pt x="88976" y="184785"/>
                </a:lnTo>
                <a:lnTo>
                  <a:pt x="87109" y="182537"/>
                </a:lnTo>
                <a:lnTo>
                  <a:pt x="85445" y="181533"/>
                </a:lnTo>
                <a:lnTo>
                  <a:pt x="82892" y="178587"/>
                </a:lnTo>
                <a:lnTo>
                  <a:pt x="80251" y="176110"/>
                </a:lnTo>
                <a:lnTo>
                  <a:pt x="76695" y="174332"/>
                </a:lnTo>
                <a:lnTo>
                  <a:pt x="74155" y="175082"/>
                </a:lnTo>
                <a:lnTo>
                  <a:pt x="73279" y="173469"/>
                </a:lnTo>
                <a:lnTo>
                  <a:pt x="72326" y="172948"/>
                </a:lnTo>
                <a:lnTo>
                  <a:pt x="70307" y="175120"/>
                </a:lnTo>
                <a:lnTo>
                  <a:pt x="68224" y="174650"/>
                </a:lnTo>
                <a:lnTo>
                  <a:pt x="66332" y="172135"/>
                </a:lnTo>
                <a:lnTo>
                  <a:pt x="65938" y="172415"/>
                </a:lnTo>
                <a:lnTo>
                  <a:pt x="63652" y="172466"/>
                </a:lnTo>
                <a:lnTo>
                  <a:pt x="60972" y="169011"/>
                </a:lnTo>
                <a:lnTo>
                  <a:pt x="57950" y="167474"/>
                </a:lnTo>
                <a:lnTo>
                  <a:pt x="55257" y="167843"/>
                </a:lnTo>
                <a:lnTo>
                  <a:pt x="52019" y="169265"/>
                </a:lnTo>
                <a:lnTo>
                  <a:pt x="51308" y="169989"/>
                </a:lnTo>
                <a:lnTo>
                  <a:pt x="50927" y="170751"/>
                </a:lnTo>
                <a:lnTo>
                  <a:pt x="50584" y="171081"/>
                </a:lnTo>
                <a:lnTo>
                  <a:pt x="50304" y="171996"/>
                </a:lnTo>
                <a:lnTo>
                  <a:pt x="50330" y="173342"/>
                </a:lnTo>
                <a:lnTo>
                  <a:pt x="48488" y="175958"/>
                </a:lnTo>
                <a:lnTo>
                  <a:pt x="46977" y="177190"/>
                </a:lnTo>
                <a:lnTo>
                  <a:pt x="44399" y="178562"/>
                </a:lnTo>
                <a:lnTo>
                  <a:pt x="42951" y="179565"/>
                </a:lnTo>
                <a:lnTo>
                  <a:pt x="41808" y="179819"/>
                </a:lnTo>
                <a:lnTo>
                  <a:pt x="40220" y="181673"/>
                </a:lnTo>
                <a:lnTo>
                  <a:pt x="39192" y="183807"/>
                </a:lnTo>
                <a:lnTo>
                  <a:pt x="38887" y="187909"/>
                </a:lnTo>
                <a:lnTo>
                  <a:pt x="37896" y="189992"/>
                </a:lnTo>
                <a:lnTo>
                  <a:pt x="35077" y="191617"/>
                </a:lnTo>
                <a:lnTo>
                  <a:pt x="33223" y="194081"/>
                </a:lnTo>
                <a:lnTo>
                  <a:pt x="30797" y="195961"/>
                </a:lnTo>
                <a:lnTo>
                  <a:pt x="28232" y="197307"/>
                </a:lnTo>
                <a:lnTo>
                  <a:pt x="23749" y="200088"/>
                </a:lnTo>
                <a:lnTo>
                  <a:pt x="18783" y="204266"/>
                </a:lnTo>
                <a:lnTo>
                  <a:pt x="330" y="204127"/>
                </a:lnTo>
                <a:lnTo>
                  <a:pt x="0" y="251853"/>
                </a:lnTo>
                <a:lnTo>
                  <a:pt x="977" y="251841"/>
                </a:lnTo>
                <a:lnTo>
                  <a:pt x="3619" y="252768"/>
                </a:lnTo>
                <a:lnTo>
                  <a:pt x="13855" y="269417"/>
                </a:lnTo>
                <a:lnTo>
                  <a:pt x="16891" y="269951"/>
                </a:lnTo>
                <a:lnTo>
                  <a:pt x="19024" y="272783"/>
                </a:lnTo>
                <a:lnTo>
                  <a:pt x="23368" y="272364"/>
                </a:lnTo>
                <a:lnTo>
                  <a:pt x="25273" y="274701"/>
                </a:lnTo>
                <a:lnTo>
                  <a:pt x="25196" y="275183"/>
                </a:lnTo>
                <a:lnTo>
                  <a:pt x="24765" y="275805"/>
                </a:lnTo>
                <a:lnTo>
                  <a:pt x="24777" y="276415"/>
                </a:lnTo>
                <a:lnTo>
                  <a:pt x="23863" y="277482"/>
                </a:lnTo>
                <a:lnTo>
                  <a:pt x="23952" y="278396"/>
                </a:lnTo>
                <a:lnTo>
                  <a:pt x="24422" y="277977"/>
                </a:lnTo>
                <a:lnTo>
                  <a:pt x="24841" y="277164"/>
                </a:lnTo>
                <a:lnTo>
                  <a:pt x="25438" y="277088"/>
                </a:lnTo>
                <a:lnTo>
                  <a:pt x="25882" y="276682"/>
                </a:lnTo>
                <a:lnTo>
                  <a:pt x="27305" y="277329"/>
                </a:lnTo>
                <a:lnTo>
                  <a:pt x="27559" y="276783"/>
                </a:lnTo>
                <a:lnTo>
                  <a:pt x="29006" y="276745"/>
                </a:lnTo>
                <a:lnTo>
                  <a:pt x="30175" y="276313"/>
                </a:lnTo>
                <a:lnTo>
                  <a:pt x="30048" y="277812"/>
                </a:lnTo>
                <a:lnTo>
                  <a:pt x="30353" y="278574"/>
                </a:lnTo>
                <a:lnTo>
                  <a:pt x="30378" y="279908"/>
                </a:lnTo>
                <a:lnTo>
                  <a:pt x="30073" y="280212"/>
                </a:lnTo>
                <a:lnTo>
                  <a:pt x="30086" y="280797"/>
                </a:lnTo>
                <a:lnTo>
                  <a:pt x="29679" y="281216"/>
                </a:lnTo>
                <a:lnTo>
                  <a:pt x="29641" y="281559"/>
                </a:lnTo>
                <a:lnTo>
                  <a:pt x="31051" y="282168"/>
                </a:lnTo>
                <a:lnTo>
                  <a:pt x="31064" y="282613"/>
                </a:lnTo>
                <a:lnTo>
                  <a:pt x="31737" y="283019"/>
                </a:lnTo>
                <a:lnTo>
                  <a:pt x="32346" y="283006"/>
                </a:lnTo>
                <a:lnTo>
                  <a:pt x="33451" y="284048"/>
                </a:lnTo>
                <a:lnTo>
                  <a:pt x="34391" y="284607"/>
                </a:lnTo>
                <a:lnTo>
                  <a:pt x="32626" y="286778"/>
                </a:lnTo>
                <a:lnTo>
                  <a:pt x="33324" y="287464"/>
                </a:lnTo>
                <a:lnTo>
                  <a:pt x="33324" y="288010"/>
                </a:lnTo>
                <a:lnTo>
                  <a:pt x="33909" y="289026"/>
                </a:lnTo>
                <a:lnTo>
                  <a:pt x="99098" y="289229"/>
                </a:lnTo>
                <a:lnTo>
                  <a:pt x="112014" y="289521"/>
                </a:lnTo>
                <a:lnTo>
                  <a:pt x="125577" y="289471"/>
                </a:lnTo>
                <a:lnTo>
                  <a:pt x="126060" y="277787"/>
                </a:lnTo>
                <a:lnTo>
                  <a:pt x="125768" y="277253"/>
                </a:lnTo>
                <a:lnTo>
                  <a:pt x="126365" y="275653"/>
                </a:lnTo>
                <a:lnTo>
                  <a:pt x="125768" y="273215"/>
                </a:lnTo>
                <a:lnTo>
                  <a:pt x="129857" y="268401"/>
                </a:lnTo>
                <a:lnTo>
                  <a:pt x="132511" y="267042"/>
                </a:lnTo>
                <a:lnTo>
                  <a:pt x="133489" y="268897"/>
                </a:lnTo>
                <a:lnTo>
                  <a:pt x="132930" y="270027"/>
                </a:lnTo>
                <a:lnTo>
                  <a:pt x="133667" y="271056"/>
                </a:lnTo>
                <a:lnTo>
                  <a:pt x="135458" y="271449"/>
                </a:lnTo>
                <a:lnTo>
                  <a:pt x="137401" y="270535"/>
                </a:lnTo>
                <a:lnTo>
                  <a:pt x="139395" y="270484"/>
                </a:lnTo>
                <a:lnTo>
                  <a:pt x="139484" y="270002"/>
                </a:lnTo>
                <a:lnTo>
                  <a:pt x="138938" y="268554"/>
                </a:lnTo>
                <a:lnTo>
                  <a:pt x="140563" y="267728"/>
                </a:lnTo>
                <a:lnTo>
                  <a:pt x="142963" y="268008"/>
                </a:lnTo>
                <a:close/>
              </a:path>
              <a:path w="1096010" h="994410">
                <a:moveTo>
                  <a:pt x="169151" y="405587"/>
                </a:moveTo>
                <a:lnTo>
                  <a:pt x="169113" y="385584"/>
                </a:lnTo>
                <a:lnTo>
                  <a:pt x="169113" y="384898"/>
                </a:lnTo>
                <a:lnTo>
                  <a:pt x="169087" y="367690"/>
                </a:lnTo>
                <a:lnTo>
                  <a:pt x="61976" y="367690"/>
                </a:lnTo>
                <a:lnTo>
                  <a:pt x="61379" y="368084"/>
                </a:lnTo>
                <a:lnTo>
                  <a:pt x="61709" y="368084"/>
                </a:lnTo>
                <a:lnTo>
                  <a:pt x="63690" y="369938"/>
                </a:lnTo>
                <a:lnTo>
                  <a:pt x="62928" y="369938"/>
                </a:lnTo>
                <a:lnTo>
                  <a:pt x="62953" y="370776"/>
                </a:lnTo>
                <a:lnTo>
                  <a:pt x="67437" y="370776"/>
                </a:lnTo>
                <a:lnTo>
                  <a:pt x="69926" y="373151"/>
                </a:lnTo>
                <a:lnTo>
                  <a:pt x="68668" y="373659"/>
                </a:lnTo>
                <a:lnTo>
                  <a:pt x="67995" y="374091"/>
                </a:lnTo>
                <a:lnTo>
                  <a:pt x="68605" y="375488"/>
                </a:lnTo>
                <a:lnTo>
                  <a:pt x="66421" y="376275"/>
                </a:lnTo>
                <a:lnTo>
                  <a:pt x="66459" y="377774"/>
                </a:lnTo>
                <a:lnTo>
                  <a:pt x="66128" y="378091"/>
                </a:lnTo>
                <a:lnTo>
                  <a:pt x="66090" y="378358"/>
                </a:lnTo>
                <a:lnTo>
                  <a:pt x="63906" y="379310"/>
                </a:lnTo>
                <a:lnTo>
                  <a:pt x="63423" y="379310"/>
                </a:lnTo>
                <a:lnTo>
                  <a:pt x="63449" y="380199"/>
                </a:lnTo>
                <a:lnTo>
                  <a:pt x="62077" y="380199"/>
                </a:lnTo>
                <a:lnTo>
                  <a:pt x="61277" y="382333"/>
                </a:lnTo>
                <a:lnTo>
                  <a:pt x="65252" y="385584"/>
                </a:lnTo>
                <a:lnTo>
                  <a:pt x="66509" y="384898"/>
                </a:lnTo>
                <a:lnTo>
                  <a:pt x="67195" y="385584"/>
                </a:lnTo>
                <a:lnTo>
                  <a:pt x="67411" y="385584"/>
                </a:lnTo>
                <a:lnTo>
                  <a:pt x="68173" y="385584"/>
                </a:lnTo>
                <a:lnTo>
                  <a:pt x="68821" y="384898"/>
                </a:lnTo>
                <a:lnTo>
                  <a:pt x="68986" y="384898"/>
                </a:lnTo>
                <a:lnTo>
                  <a:pt x="69977" y="385368"/>
                </a:lnTo>
                <a:lnTo>
                  <a:pt x="70434" y="385584"/>
                </a:lnTo>
                <a:lnTo>
                  <a:pt x="71348" y="385584"/>
                </a:lnTo>
                <a:lnTo>
                  <a:pt x="70954" y="386588"/>
                </a:lnTo>
                <a:lnTo>
                  <a:pt x="70967" y="387388"/>
                </a:lnTo>
                <a:lnTo>
                  <a:pt x="70408" y="388480"/>
                </a:lnTo>
                <a:lnTo>
                  <a:pt x="69964" y="389077"/>
                </a:lnTo>
                <a:lnTo>
                  <a:pt x="70307" y="389242"/>
                </a:lnTo>
                <a:lnTo>
                  <a:pt x="71729" y="389242"/>
                </a:lnTo>
                <a:lnTo>
                  <a:pt x="72771" y="390207"/>
                </a:lnTo>
                <a:lnTo>
                  <a:pt x="73672" y="390486"/>
                </a:lnTo>
                <a:lnTo>
                  <a:pt x="70700" y="396278"/>
                </a:lnTo>
                <a:lnTo>
                  <a:pt x="71043" y="397040"/>
                </a:lnTo>
                <a:lnTo>
                  <a:pt x="71628" y="397344"/>
                </a:lnTo>
                <a:lnTo>
                  <a:pt x="72682" y="397344"/>
                </a:lnTo>
                <a:lnTo>
                  <a:pt x="73710" y="397852"/>
                </a:lnTo>
                <a:lnTo>
                  <a:pt x="74193" y="398373"/>
                </a:lnTo>
                <a:lnTo>
                  <a:pt x="74422" y="398792"/>
                </a:lnTo>
                <a:lnTo>
                  <a:pt x="77393" y="400265"/>
                </a:lnTo>
                <a:lnTo>
                  <a:pt x="78206" y="405587"/>
                </a:lnTo>
                <a:lnTo>
                  <a:pt x="78206" y="406298"/>
                </a:lnTo>
                <a:lnTo>
                  <a:pt x="77889" y="406768"/>
                </a:lnTo>
                <a:lnTo>
                  <a:pt x="77901" y="407276"/>
                </a:lnTo>
                <a:lnTo>
                  <a:pt x="77660" y="407517"/>
                </a:lnTo>
                <a:lnTo>
                  <a:pt x="78257" y="407708"/>
                </a:lnTo>
                <a:lnTo>
                  <a:pt x="78917" y="407517"/>
                </a:lnTo>
                <a:lnTo>
                  <a:pt x="79425" y="407136"/>
                </a:lnTo>
                <a:lnTo>
                  <a:pt x="82080" y="406107"/>
                </a:lnTo>
                <a:lnTo>
                  <a:pt x="82550" y="405587"/>
                </a:lnTo>
                <a:lnTo>
                  <a:pt x="84035" y="406298"/>
                </a:lnTo>
                <a:lnTo>
                  <a:pt x="86029" y="405803"/>
                </a:lnTo>
                <a:lnTo>
                  <a:pt x="86156" y="405803"/>
                </a:lnTo>
                <a:lnTo>
                  <a:pt x="84569" y="407847"/>
                </a:lnTo>
                <a:lnTo>
                  <a:pt x="84366" y="408203"/>
                </a:lnTo>
                <a:lnTo>
                  <a:pt x="84378" y="408368"/>
                </a:lnTo>
                <a:lnTo>
                  <a:pt x="83807" y="408813"/>
                </a:lnTo>
                <a:lnTo>
                  <a:pt x="81749" y="411289"/>
                </a:lnTo>
                <a:lnTo>
                  <a:pt x="81089" y="411695"/>
                </a:lnTo>
                <a:lnTo>
                  <a:pt x="80810" y="411988"/>
                </a:lnTo>
                <a:lnTo>
                  <a:pt x="80162" y="411988"/>
                </a:lnTo>
                <a:lnTo>
                  <a:pt x="78524" y="412699"/>
                </a:lnTo>
                <a:lnTo>
                  <a:pt x="77724" y="416179"/>
                </a:lnTo>
                <a:lnTo>
                  <a:pt x="76504" y="417169"/>
                </a:lnTo>
                <a:lnTo>
                  <a:pt x="77597" y="419862"/>
                </a:lnTo>
                <a:lnTo>
                  <a:pt x="75171" y="420700"/>
                </a:lnTo>
                <a:lnTo>
                  <a:pt x="74053" y="422846"/>
                </a:lnTo>
                <a:lnTo>
                  <a:pt x="75857" y="423735"/>
                </a:lnTo>
                <a:lnTo>
                  <a:pt x="76022" y="423735"/>
                </a:lnTo>
                <a:lnTo>
                  <a:pt x="78105" y="424840"/>
                </a:lnTo>
                <a:lnTo>
                  <a:pt x="79641" y="427672"/>
                </a:lnTo>
                <a:lnTo>
                  <a:pt x="82778" y="428218"/>
                </a:lnTo>
                <a:lnTo>
                  <a:pt x="84086" y="431253"/>
                </a:lnTo>
                <a:lnTo>
                  <a:pt x="87998" y="431253"/>
                </a:lnTo>
                <a:lnTo>
                  <a:pt x="88023" y="431977"/>
                </a:lnTo>
                <a:lnTo>
                  <a:pt x="89331" y="434378"/>
                </a:lnTo>
                <a:lnTo>
                  <a:pt x="89776" y="435267"/>
                </a:lnTo>
                <a:lnTo>
                  <a:pt x="89331" y="436092"/>
                </a:lnTo>
                <a:lnTo>
                  <a:pt x="89331" y="436321"/>
                </a:lnTo>
                <a:lnTo>
                  <a:pt x="88582" y="437654"/>
                </a:lnTo>
                <a:lnTo>
                  <a:pt x="89090" y="439635"/>
                </a:lnTo>
                <a:lnTo>
                  <a:pt x="89077" y="440626"/>
                </a:lnTo>
                <a:lnTo>
                  <a:pt x="90538" y="441413"/>
                </a:lnTo>
                <a:lnTo>
                  <a:pt x="90868" y="441121"/>
                </a:lnTo>
                <a:lnTo>
                  <a:pt x="92062" y="441121"/>
                </a:lnTo>
                <a:lnTo>
                  <a:pt x="93002" y="440944"/>
                </a:lnTo>
                <a:lnTo>
                  <a:pt x="93560" y="444157"/>
                </a:lnTo>
                <a:lnTo>
                  <a:pt x="93586" y="444322"/>
                </a:lnTo>
                <a:lnTo>
                  <a:pt x="91795" y="447725"/>
                </a:lnTo>
                <a:lnTo>
                  <a:pt x="91973" y="448843"/>
                </a:lnTo>
                <a:lnTo>
                  <a:pt x="92405" y="449872"/>
                </a:lnTo>
                <a:lnTo>
                  <a:pt x="92532" y="454672"/>
                </a:lnTo>
                <a:lnTo>
                  <a:pt x="93560" y="456107"/>
                </a:lnTo>
                <a:lnTo>
                  <a:pt x="93891" y="456107"/>
                </a:lnTo>
                <a:lnTo>
                  <a:pt x="95351" y="456552"/>
                </a:lnTo>
                <a:lnTo>
                  <a:pt x="96100" y="456107"/>
                </a:lnTo>
                <a:lnTo>
                  <a:pt x="98221" y="454012"/>
                </a:lnTo>
                <a:lnTo>
                  <a:pt x="98679" y="453745"/>
                </a:lnTo>
                <a:lnTo>
                  <a:pt x="99745" y="452755"/>
                </a:lnTo>
                <a:lnTo>
                  <a:pt x="101079" y="452043"/>
                </a:lnTo>
                <a:lnTo>
                  <a:pt x="101358" y="450418"/>
                </a:lnTo>
                <a:lnTo>
                  <a:pt x="102641" y="448843"/>
                </a:lnTo>
                <a:lnTo>
                  <a:pt x="101968" y="447179"/>
                </a:lnTo>
                <a:lnTo>
                  <a:pt x="101092" y="446341"/>
                </a:lnTo>
                <a:lnTo>
                  <a:pt x="101574" y="444322"/>
                </a:lnTo>
                <a:lnTo>
                  <a:pt x="101612" y="444157"/>
                </a:lnTo>
                <a:lnTo>
                  <a:pt x="102958" y="443369"/>
                </a:lnTo>
                <a:lnTo>
                  <a:pt x="101727" y="443369"/>
                </a:lnTo>
                <a:lnTo>
                  <a:pt x="100926" y="441413"/>
                </a:lnTo>
                <a:lnTo>
                  <a:pt x="100812" y="441121"/>
                </a:lnTo>
                <a:lnTo>
                  <a:pt x="100736" y="440944"/>
                </a:lnTo>
                <a:lnTo>
                  <a:pt x="99695" y="438378"/>
                </a:lnTo>
                <a:lnTo>
                  <a:pt x="99618" y="438200"/>
                </a:lnTo>
                <a:lnTo>
                  <a:pt x="102450" y="438708"/>
                </a:lnTo>
                <a:lnTo>
                  <a:pt x="103085" y="438378"/>
                </a:lnTo>
                <a:lnTo>
                  <a:pt x="103149" y="438200"/>
                </a:lnTo>
                <a:lnTo>
                  <a:pt x="103530" y="437197"/>
                </a:lnTo>
                <a:lnTo>
                  <a:pt x="103644" y="436321"/>
                </a:lnTo>
                <a:lnTo>
                  <a:pt x="103682" y="436092"/>
                </a:lnTo>
                <a:lnTo>
                  <a:pt x="103784" y="435267"/>
                </a:lnTo>
                <a:lnTo>
                  <a:pt x="104571" y="434378"/>
                </a:lnTo>
                <a:lnTo>
                  <a:pt x="104152" y="432168"/>
                </a:lnTo>
                <a:lnTo>
                  <a:pt x="104521" y="431977"/>
                </a:lnTo>
                <a:lnTo>
                  <a:pt x="105435" y="429298"/>
                </a:lnTo>
                <a:lnTo>
                  <a:pt x="125196" y="429729"/>
                </a:lnTo>
                <a:lnTo>
                  <a:pt x="125412" y="429298"/>
                </a:lnTo>
                <a:lnTo>
                  <a:pt x="136334" y="407847"/>
                </a:lnTo>
                <a:lnTo>
                  <a:pt x="147980" y="407847"/>
                </a:lnTo>
                <a:lnTo>
                  <a:pt x="169151" y="408203"/>
                </a:lnTo>
                <a:lnTo>
                  <a:pt x="169151" y="407847"/>
                </a:lnTo>
                <a:lnTo>
                  <a:pt x="169151" y="405803"/>
                </a:lnTo>
                <a:lnTo>
                  <a:pt x="169151" y="405587"/>
                </a:lnTo>
                <a:close/>
              </a:path>
              <a:path w="1096010" h="994410">
                <a:moveTo>
                  <a:pt x="188620" y="135102"/>
                </a:moveTo>
                <a:lnTo>
                  <a:pt x="188607" y="134543"/>
                </a:lnTo>
                <a:lnTo>
                  <a:pt x="187452" y="134569"/>
                </a:lnTo>
                <a:lnTo>
                  <a:pt x="186613" y="133096"/>
                </a:lnTo>
                <a:lnTo>
                  <a:pt x="187198" y="131559"/>
                </a:lnTo>
                <a:lnTo>
                  <a:pt x="185978" y="129489"/>
                </a:lnTo>
                <a:lnTo>
                  <a:pt x="184835" y="128422"/>
                </a:lnTo>
                <a:lnTo>
                  <a:pt x="184378" y="124968"/>
                </a:lnTo>
                <a:lnTo>
                  <a:pt x="183756" y="122809"/>
                </a:lnTo>
                <a:lnTo>
                  <a:pt x="183349" y="119976"/>
                </a:lnTo>
                <a:lnTo>
                  <a:pt x="183286" y="117932"/>
                </a:lnTo>
                <a:lnTo>
                  <a:pt x="183857" y="115811"/>
                </a:lnTo>
                <a:lnTo>
                  <a:pt x="183756" y="115290"/>
                </a:lnTo>
                <a:lnTo>
                  <a:pt x="183337" y="115100"/>
                </a:lnTo>
                <a:lnTo>
                  <a:pt x="181203" y="105968"/>
                </a:lnTo>
                <a:lnTo>
                  <a:pt x="181152" y="104635"/>
                </a:lnTo>
                <a:lnTo>
                  <a:pt x="182041" y="102793"/>
                </a:lnTo>
                <a:lnTo>
                  <a:pt x="182194" y="96710"/>
                </a:lnTo>
                <a:lnTo>
                  <a:pt x="182626" y="96037"/>
                </a:lnTo>
                <a:lnTo>
                  <a:pt x="182143" y="94907"/>
                </a:lnTo>
                <a:lnTo>
                  <a:pt x="182105" y="93268"/>
                </a:lnTo>
                <a:lnTo>
                  <a:pt x="181368" y="90652"/>
                </a:lnTo>
                <a:lnTo>
                  <a:pt x="182105" y="89090"/>
                </a:lnTo>
                <a:lnTo>
                  <a:pt x="180555" y="88252"/>
                </a:lnTo>
                <a:lnTo>
                  <a:pt x="181051" y="86575"/>
                </a:lnTo>
                <a:lnTo>
                  <a:pt x="180086" y="86588"/>
                </a:lnTo>
                <a:lnTo>
                  <a:pt x="180136" y="75971"/>
                </a:lnTo>
                <a:lnTo>
                  <a:pt x="177342" y="75806"/>
                </a:lnTo>
                <a:lnTo>
                  <a:pt x="169405" y="75996"/>
                </a:lnTo>
                <a:lnTo>
                  <a:pt x="169291" y="71132"/>
                </a:lnTo>
                <a:lnTo>
                  <a:pt x="169494" y="53073"/>
                </a:lnTo>
                <a:lnTo>
                  <a:pt x="169392" y="34912"/>
                </a:lnTo>
                <a:lnTo>
                  <a:pt x="169672" y="33312"/>
                </a:lnTo>
                <a:lnTo>
                  <a:pt x="169202" y="1320"/>
                </a:lnTo>
                <a:lnTo>
                  <a:pt x="112001" y="977"/>
                </a:lnTo>
                <a:lnTo>
                  <a:pt x="112763" y="2159"/>
                </a:lnTo>
                <a:lnTo>
                  <a:pt x="112420" y="4597"/>
                </a:lnTo>
                <a:lnTo>
                  <a:pt x="110578" y="6807"/>
                </a:lnTo>
                <a:lnTo>
                  <a:pt x="109829" y="8839"/>
                </a:lnTo>
                <a:lnTo>
                  <a:pt x="109220" y="9474"/>
                </a:lnTo>
                <a:lnTo>
                  <a:pt x="109232" y="9982"/>
                </a:lnTo>
                <a:lnTo>
                  <a:pt x="109842" y="10883"/>
                </a:lnTo>
                <a:lnTo>
                  <a:pt x="109880" y="12115"/>
                </a:lnTo>
                <a:lnTo>
                  <a:pt x="111429" y="14160"/>
                </a:lnTo>
                <a:lnTo>
                  <a:pt x="112090" y="16256"/>
                </a:lnTo>
                <a:lnTo>
                  <a:pt x="112788" y="17703"/>
                </a:lnTo>
                <a:lnTo>
                  <a:pt x="112915" y="19558"/>
                </a:lnTo>
                <a:lnTo>
                  <a:pt x="114515" y="20434"/>
                </a:lnTo>
                <a:lnTo>
                  <a:pt x="115290" y="21615"/>
                </a:lnTo>
                <a:lnTo>
                  <a:pt x="115862" y="22974"/>
                </a:lnTo>
                <a:lnTo>
                  <a:pt x="116801" y="22085"/>
                </a:lnTo>
                <a:lnTo>
                  <a:pt x="120269" y="22009"/>
                </a:lnTo>
                <a:lnTo>
                  <a:pt x="120332" y="24269"/>
                </a:lnTo>
                <a:lnTo>
                  <a:pt x="121259" y="24650"/>
                </a:lnTo>
                <a:lnTo>
                  <a:pt x="122262" y="25590"/>
                </a:lnTo>
                <a:lnTo>
                  <a:pt x="121856" y="27927"/>
                </a:lnTo>
                <a:lnTo>
                  <a:pt x="120180" y="29616"/>
                </a:lnTo>
                <a:lnTo>
                  <a:pt x="119672" y="29629"/>
                </a:lnTo>
                <a:lnTo>
                  <a:pt x="119291" y="30251"/>
                </a:lnTo>
                <a:lnTo>
                  <a:pt x="121221" y="33121"/>
                </a:lnTo>
                <a:lnTo>
                  <a:pt x="122948" y="34417"/>
                </a:lnTo>
                <a:lnTo>
                  <a:pt x="123278" y="36614"/>
                </a:lnTo>
                <a:lnTo>
                  <a:pt x="124980" y="36245"/>
                </a:lnTo>
                <a:lnTo>
                  <a:pt x="126276" y="38023"/>
                </a:lnTo>
                <a:lnTo>
                  <a:pt x="125374" y="40360"/>
                </a:lnTo>
                <a:lnTo>
                  <a:pt x="125806" y="41579"/>
                </a:lnTo>
                <a:lnTo>
                  <a:pt x="124015" y="42760"/>
                </a:lnTo>
                <a:lnTo>
                  <a:pt x="123240" y="42951"/>
                </a:lnTo>
                <a:lnTo>
                  <a:pt x="122999" y="43611"/>
                </a:lnTo>
                <a:lnTo>
                  <a:pt x="124180" y="45427"/>
                </a:lnTo>
                <a:lnTo>
                  <a:pt x="124231" y="47345"/>
                </a:lnTo>
                <a:lnTo>
                  <a:pt x="124929" y="48945"/>
                </a:lnTo>
                <a:lnTo>
                  <a:pt x="123647" y="54356"/>
                </a:lnTo>
                <a:lnTo>
                  <a:pt x="121526" y="58445"/>
                </a:lnTo>
                <a:lnTo>
                  <a:pt x="122351" y="60083"/>
                </a:lnTo>
                <a:lnTo>
                  <a:pt x="122796" y="62585"/>
                </a:lnTo>
                <a:lnTo>
                  <a:pt x="127381" y="62471"/>
                </a:lnTo>
                <a:lnTo>
                  <a:pt x="126936" y="110705"/>
                </a:lnTo>
                <a:lnTo>
                  <a:pt x="127101" y="117906"/>
                </a:lnTo>
                <a:lnTo>
                  <a:pt x="126758" y="128117"/>
                </a:lnTo>
                <a:lnTo>
                  <a:pt x="128295" y="128676"/>
                </a:lnTo>
                <a:lnTo>
                  <a:pt x="128168" y="149783"/>
                </a:lnTo>
                <a:lnTo>
                  <a:pt x="151815" y="149771"/>
                </a:lnTo>
                <a:lnTo>
                  <a:pt x="153263" y="150075"/>
                </a:lnTo>
                <a:lnTo>
                  <a:pt x="161010" y="149860"/>
                </a:lnTo>
                <a:lnTo>
                  <a:pt x="169595" y="149948"/>
                </a:lnTo>
                <a:lnTo>
                  <a:pt x="169329" y="138811"/>
                </a:lnTo>
                <a:lnTo>
                  <a:pt x="187464" y="138658"/>
                </a:lnTo>
                <a:lnTo>
                  <a:pt x="187439" y="137426"/>
                </a:lnTo>
                <a:lnTo>
                  <a:pt x="187731" y="137121"/>
                </a:lnTo>
                <a:lnTo>
                  <a:pt x="188201" y="135318"/>
                </a:lnTo>
                <a:lnTo>
                  <a:pt x="188620" y="135102"/>
                </a:lnTo>
                <a:close/>
              </a:path>
              <a:path w="1096010" h="994410">
                <a:moveTo>
                  <a:pt x="192125" y="257962"/>
                </a:moveTo>
                <a:lnTo>
                  <a:pt x="190500" y="256438"/>
                </a:lnTo>
                <a:lnTo>
                  <a:pt x="188810" y="254254"/>
                </a:lnTo>
                <a:lnTo>
                  <a:pt x="187540" y="251955"/>
                </a:lnTo>
                <a:lnTo>
                  <a:pt x="185915" y="250812"/>
                </a:lnTo>
                <a:lnTo>
                  <a:pt x="186651" y="248475"/>
                </a:lnTo>
                <a:lnTo>
                  <a:pt x="186575" y="245338"/>
                </a:lnTo>
                <a:lnTo>
                  <a:pt x="187909" y="243243"/>
                </a:lnTo>
                <a:lnTo>
                  <a:pt x="188633" y="242468"/>
                </a:lnTo>
                <a:lnTo>
                  <a:pt x="189382" y="241960"/>
                </a:lnTo>
                <a:lnTo>
                  <a:pt x="189585" y="241096"/>
                </a:lnTo>
                <a:lnTo>
                  <a:pt x="190398" y="239356"/>
                </a:lnTo>
                <a:lnTo>
                  <a:pt x="190068" y="237223"/>
                </a:lnTo>
                <a:lnTo>
                  <a:pt x="189242" y="235267"/>
                </a:lnTo>
                <a:lnTo>
                  <a:pt x="187515" y="233641"/>
                </a:lnTo>
                <a:lnTo>
                  <a:pt x="185902" y="232791"/>
                </a:lnTo>
                <a:lnTo>
                  <a:pt x="184912" y="230949"/>
                </a:lnTo>
                <a:lnTo>
                  <a:pt x="186143" y="228092"/>
                </a:lnTo>
                <a:lnTo>
                  <a:pt x="186639" y="227584"/>
                </a:lnTo>
                <a:lnTo>
                  <a:pt x="187071" y="226669"/>
                </a:lnTo>
                <a:lnTo>
                  <a:pt x="186563" y="226352"/>
                </a:lnTo>
                <a:lnTo>
                  <a:pt x="186169" y="224980"/>
                </a:lnTo>
                <a:lnTo>
                  <a:pt x="185000" y="223316"/>
                </a:lnTo>
                <a:lnTo>
                  <a:pt x="182689" y="219075"/>
                </a:lnTo>
                <a:lnTo>
                  <a:pt x="180568" y="216623"/>
                </a:lnTo>
                <a:lnTo>
                  <a:pt x="180187" y="216623"/>
                </a:lnTo>
                <a:lnTo>
                  <a:pt x="180098" y="216077"/>
                </a:lnTo>
                <a:lnTo>
                  <a:pt x="178943" y="214731"/>
                </a:lnTo>
                <a:lnTo>
                  <a:pt x="179870" y="214718"/>
                </a:lnTo>
                <a:lnTo>
                  <a:pt x="179705" y="213715"/>
                </a:lnTo>
                <a:lnTo>
                  <a:pt x="179120" y="212458"/>
                </a:lnTo>
                <a:lnTo>
                  <a:pt x="178701" y="210451"/>
                </a:lnTo>
                <a:lnTo>
                  <a:pt x="178625" y="208038"/>
                </a:lnTo>
                <a:lnTo>
                  <a:pt x="178435" y="207505"/>
                </a:lnTo>
                <a:lnTo>
                  <a:pt x="177774" y="206895"/>
                </a:lnTo>
                <a:lnTo>
                  <a:pt x="175234" y="205155"/>
                </a:lnTo>
                <a:lnTo>
                  <a:pt x="174802" y="201434"/>
                </a:lnTo>
                <a:lnTo>
                  <a:pt x="174752" y="199250"/>
                </a:lnTo>
                <a:lnTo>
                  <a:pt x="174371" y="197739"/>
                </a:lnTo>
                <a:lnTo>
                  <a:pt x="174688" y="196418"/>
                </a:lnTo>
                <a:lnTo>
                  <a:pt x="174548" y="195059"/>
                </a:lnTo>
                <a:lnTo>
                  <a:pt x="136525" y="194792"/>
                </a:lnTo>
                <a:lnTo>
                  <a:pt x="128257" y="194983"/>
                </a:lnTo>
                <a:lnTo>
                  <a:pt x="120497" y="194564"/>
                </a:lnTo>
                <a:lnTo>
                  <a:pt x="107035" y="194310"/>
                </a:lnTo>
                <a:lnTo>
                  <a:pt x="92837" y="194386"/>
                </a:lnTo>
                <a:lnTo>
                  <a:pt x="93167" y="195592"/>
                </a:lnTo>
                <a:lnTo>
                  <a:pt x="94449" y="196786"/>
                </a:lnTo>
                <a:lnTo>
                  <a:pt x="94907" y="199212"/>
                </a:lnTo>
                <a:lnTo>
                  <a:pt x="94716" y="199618"/>
                </a:lnTo>
                <a:lnTo>
                  <a:pt x="95237" y="200418"/>
                </a:lnTo>
                <a:lnTo>
                  <a:pt x="97472" y="201447"/>
                </a:lnTo>
                <a:lnTo>
                  <a:pt x="100520" y="203149"/>
                </a:lnTo>
                <a:lnTo>
                  <a:pt x="102539" y="203581"/>
                </a:lnTo>
                <a:lnTo>
                  <a:pt x="103085" y="203301"/>
                </a:lnTo>
                <a:lnTo>
                  <a:pt x="106857" y="203568"/>
                </a:lnTo>
                <a:lnTo>
                  <a:pt x="108394" y="205714"/>
                </a:lnTo>
                <a:lnTo>
                  <a:pt x="109816" y="208432"/>
                </a:lnTo>
                <a:lnTo>
                  <a:pt x="110121" y="209740"/>
                </a:lnTo>
                <a:lnTo>
                  <a:pt x="110909" y="210832"/>
                </a:lnTo>
                <a:lnTo>
                  <a:pt x="110553" y="212318"/>
                </a:lnTo>
                <a:lnTo>
                  <a:pt x="110921" y="216090"/>
                </a:lnTo>
                <a:lnTo>
                  <a:pt x="113157" y="219075"/>
                </a:lnTo>
                <a:lnTo>
                  <a:pt x="113195" y="220700"/>
                </a:lnTo>
                <a:lnTo>
                  <a:pt x="112115" y="221805"/>
                </a:lnTo>
                <a:lnTo>
                  <a:pt x="110058" y="222161"/>
                </a:lnTo>
                <a:lnTo>
                  <a:pt x="108521" y="224243"/>
                </a:lnTo>
                <a:lnTo>
                  <a:pt x="107327" y="224980"/>
                </a:lnTo>
                <a:lnTo>
                  <a:pt x="107035" y="226199"/>
                </a:lnTo>
                <a:lnTo>
                  <a:pt x="106895" y="226288"/>
                </a:lnTo>
                <a:lnTo>
                  <a:pt x="108407" y="227495"/>
                </a:lnTo>
                <a:lnTo>
                  <a:pt x="109715" y="228993"/>
                </a:lnTo>
                <a:lnTo>
                  <a:pt x="112204" y="230644"/>
                </a:lnTo>
                <a:lnTo>
                  <a:pt x="112242" y="231952"/>
                </a:lnTo>
                <a:lnTo>
                  <a:pt x="113880" y="233502"/>
                </a:lnTo>
                <a:lnTo>
                  <a:pt x="113588" y="235407"/>
                </a:lnTo>
                <a:lnTo>
                  <a:pt x="113804" y="235699"/>
                </a:lnTo>
                <a:lnTo>
                  <a:pt x="116446" y="236410"/>
                </a:lnTo>
                <a:lnTo>
                  <a:pt x="117932" y="236372"/>
                </a:lnTo>
                <a:lnTo>
                  <a:pt x="119430" y="237807"/>
                </a:lnTo>
                <a:lnTo>
                  <a:pt x="119507" y="240614"/>
                </a:lnTo>
                <a:lnTo>
                  <a:pt x="118986" y="243852"/>
                </a:lnTo>
                <a:lnTo>
                  <a:pt x="119443" y="244576"/>
                </a:lnTo>
                <a:lnTo>
                  <a:pt x="121704" y="245148"/>
                </a:lnTo>
                <a:lnTo>
                  <a:pt x="122542" y="246303"/>
                </a:lnTo>
                <a:lnTo>
                  <a:pt x="123367" y="248043"/>
                </a:lnTo>
                <a:lnTo>
                  <a:pt x="123405" y="249555"/>
                </a:lnTo>
                <a:lnTo>
                  <a:pt x="123583" y="250139"/>
                </a:lnTo>
                <a:lnTo>
                  <a:pt x="124472" y="250774"/>
                </a:lnTo>
                <a:lnTo>
                  <a:pt x="124929" y="251409"/>
                </a:lnTo>
                <a:lnTo>
                  <a:pt x="125831" y="251688"/>
                </a:lnTo>
                <a:lnTo>
                  <a:pt x="127177" y="253339"/>
                </a:lnTo>
                <a:lnTo>
                  <a:pt x="127203" y="253974"/>
                </a:lnTo>
                <a:lnTo>
                  <a:pt x="127546" y="254139"/>
                </a:lnTo>
                <a:lnTo>
                  <a:pt x="128397" y="253898"/>
                </a:lnTo>
                <a:lnTo>
                  <a:pt x="131737" y="253809"/>
                </a:lnTo>
                <a:lnTo>
                  <a:pt x="131533" y="254749"/>
                </a:lnTo>
                <a:lnTo>
                  <a:pt x="131775" y="254101"/>
                </a:lnTo>
                <a:lnTo>
                  <a:pt x="134239" y="254050"/>
                </a:lnTo>
                <a:lnTo>
                  <a:pt x="135356" y="256476"/>
                </a:lnTo>
                <a:lnTo>
                  <a:pt x="139966" y="259930"/>
                </a:lnTo>
                <a:lnTo>
                  <a:pt x="141020" y="259905"/>
                </a:lnTo>
                <a:lnTo>
                  <a:pt x="142201" y="261581"/>
                </a:lnTo>
                <a:lnTo>
                  <a:pt x="141897" y="262839"/>
                </a:lnTo>
                <a:lnTo>
                  <a:pt x="142811" y="264744"/>
                </a:lnTo>
                <a:lnTo>
                  <a:pt x="142836" y="265811"/>
                </a:lnTo>
                <a:lnTo>
                  <a:pt x="145961" y="267576"/>
                </a:lnTo>
                <a:lnTo>
                  <a:pt x="146392" y="267982"/>
                </a:lnTo>
                <a:lnTo>
                  <a:pt x="145999" y="269290"/>
                </a:lnTo>
                <a:lnTo>
                  <a:pt x="146748" y="276682"/>
                </a:lnTo>
                <a:lnTo>
                  <a:pt x="152387" y="278866"/>
                </a:lnTo>
                <a:lnTo>
                  <a:pt x="154825" y="276987"/>
                </a:lnTo>
                <a:lnTo>
                  <a:pt x="157200" y="277380"/>
                </a:lnTo>
                <a:lnTo>
                  <a:pt x="157657" y="278193"/>
                </a:lnTo>
                <a:lnTo>
                  <a:pt x="158470" y="278765"/>
                </a:lnTo>
                <a:lnTo>
                  <a:pt x="159702" y="278726"/>
                </a:lnTo>
                <a:lnTo>
                  <a:pt x="161315" y="278409"/>
                </a:lnTo>
                <a:lnTo>
                  <a:pt x="162344" y="277863"/>
                </a:lnTo>
                <a:lnTo>
                  <a:pt x="163512" y="276872"/>
                </a:lnTo>
                <a:lnTo>
                  <a:pt x="164782" y="273913"/>
                </a:lnTo>
                <a:lnTo>
                  <a:pt x="167017" y="273405"/>
                </a:lnTo>
                <a:lnTo>
                  <a:pt x="168541" y="273926"/>
                </a:lnTo>
                <a:lnTo>
                  <a:pt x="168783" y="260146"/>
                </a:lnTo>
                <a:lnTo>
                  <a:pt x="169240" y="258038"/>
                </a:lnTo>
                <a:lnTo>
                  <a:pt x="175196" y="257898"/>
                </a:lnTo>
                <a:lnTo>
                  <a:pt x="192125" y="257962"/>
                </a:lnTo>
                <a:close/>
              </a:path>
              <a:path w="1096010" h="994410">
                <a:moveTo>
                  <a:pt x="267868" y="186664"/>
                </a:moveTo>
                <a:lnTo>
                  <a:pt x="266801" y="140766"/>
                </a:lnTo>
                <a:lnTo>
                  <a:pt x="261239" y="140627"/>
                </a:lnTo>
                <a:lnTo>
                  <a:pt x="245249" y="141008"/>
                </a:lnTo>
                <a:lnTo>
                  <a:pt x="245503" y="123456"/>
                </a:lnTo>
                <a:lnTo>
                  <a:pt x="244868" y="108508"/>
                </a:lnTo>
                <a:lnTo>
                  <a:pt x="220586" y="108800"/>
                </a:lnTo>
                <a:lnTo>
                  <a:pt x="183642" y="108229"/>
                </a:lnTo>
                <a:lnTo>
                  <a:pt x="184950" y="113766"/>
                </a:lnTo>
                <a:lnTo>
                  <a:pt x="185699" y="114109"/>
                </a:lnTo>
                <a:lnTo>
                  <a:pt x="185750" y="116027"/>
                </a:lnTo>
                <a:lnTo>
                  <a:pt x="185178" y="118160"/>
                </a:lnTo>
                <a:lnTo>
                  <a:pt x="185585" y="122415"/>
                </a:lnTo>
                <a:lnTo>
                  <a:pt x="186220" y="124688"/>
                </a:lnTo>
                <a:lnTo>
                  <a:pt x="186563" y="127457"/>
                </a:lnTo>
                <a:lnTo>
                  <a:pt x="187769" y="128651"/>
                </a:lnTo>
                <a:lnTo>
                  <a:pt x="189268" y="131432"/>
                </a:lnTo>
                <a:lnTo>
                  <a:pt x="188810" y="132638"/>
                </a:lnTo>
                <a:lnTo>
                  <a:pt x="190436" y="132600"/>
                </a:lnTo>
                <a:lnTo>
                  <a:pt x="190525" y="136271"/>
                </a:lnTo>
                <a:lnTo>
                  <a:pt x="189725" y="136677"/>
                </a:lnTo>
                <a:lnTo>
                  <a:pt x="189623" y="137883"/>
                </a:lnTo>
                <a:lnTo>
                  <a:pt x="189395" y="138125"/>
                </a:lnTo>
                <a:lnTo>
                  <a:pt x="189953" y="138379"/>
                </a:lnTo>
                <a:lnTo>
                  <a:pt x="190004" y="140563"/>
                </a:lnTo>
                <a:lnTo>
                  <a:pt x="171246" y="140665"/>
                </a:lnTo>
                <a:lnTo>
                  <a:pt x="171500" y="150977"/>
                </a:lnTo>
                <a:lnTo>
                  <a:pt x="170649" y="151828"/>
                </a:lnTo>
                <a:lnTo>
                  <a:pt x="161023" y="151765"/>
                </a:lnTo>
                <a:lnTo>
                  <a:pt x="153085" y="151955"/>
                </a:lnTo>
                <a:lnTo>
                  <a:pt x="151612" y="151650"/>
                </a:lnTo>
                <a:lnTo>
                  <a:pt x="142062" y="151625"/>
                </a:lnTo>
                <a:lnTo>
                  <a:pt x="138176" y="155613"/>
                </a:lnTo>
                <a:lnTo>
                  <a:pt x="136055" y="155663"/>
                </a:lnTo>
                <a:lnTo>
                  <a:pt x="132537" y="154063"/>
                </a:lnTo>
                <a:lnTo>
                  <a:pt x="131902" y="154393"/>
                </a:lnTo>
                <a:lnTo>
                  <a:pt x="131000" y="155562"/>
                </a:lnTo>
                <a:lnTo>
                  <a:pt x="130784" y="156895"/>
                </a:lnTo>
                <a:lnTo>
                  <a:pt x="131292" y="158483"/>
                </a:lnTo>
                <a:lnTo>
                  <a:pt x="132448" y="159334"/>
                </a:lnTo>
                <a:lnTo>
                  <a:pt x="135051" y="159918"/>
                </a:lnTo>
                <a:lnTo>
                  <a:pt x="136499" y="161747"/>
                </a:lnTo>
                <a:lnTo>
                  <a:pt x="135648" y="164693"/>
                </a:lnTo>
                <a:lnTo>
                  <a:pt x="134264" y="166395"/>
                </a:lnTo>
                <a:lnTo>
                  <a:pt x="131991" y="172923"/>
                </a:lnTo>
                <a:lnTo>
                  <a:pt x="131406" y="175221"/>
                </a:lnTo>
                <a:lnTo>
                  <a:pt x="130479" y="176149"/>
                </a:lnTo>
                <a:lnTo>
                  <a:pt x="131914" y="179501"/>
                </a:lnTo>
                <a:lnTo>
                  <a:pt x="131940" y="181076"/>
                </a:lnTo>
                <a:lnTo>
                  <a:pt x="132575" y="180898"/>
                </a:lnTo>
                <a:lnTo>
                  <a:pt x="134670" y="181559"/>
                </a:lnTo>
                <a:lnTo>
                  <a:pt x="133858" y="184137"/>
                </a:lnTo>
                <a:lnTo>
                  <a:pt x="134251" y="187756"/>
                </a:lnTo>
                <a:lnTo>
                  <a:pt x="133985" y="191249"/>
                </a:lnTo>
                <a:lnTo>
                  <a:pt x="132791" y="192976"/>
                </a:lnTo>
                <a:lnTo>
                  <a:pt x="136512" y="192887"/>
                </a:lnTo>
                <a:lnTo>
                  <a:pt x="175958" y="193179"/>
                </a:lnTo>
                <a:lnTo>
                  <a:pt x="176530" y="195287"/>
                </a:lnTo>
                <a:lnTo>
                  <a:pt x="176568" y="196621"/>
                </a:lnTo>
                <a:lnTo>
                  <a:pt x="176301" y="197739"/>
                </a:lnTo>
                <a:lnTo>
                  <a:pt x="176593" y="199009"/>
                </a:lnTo>
                <a:lnTo>
                  <a:pt x="176999" y="204114"/>
                </a:lnTo>
                <a:lnTo>
                  <a:pt x="178943" y="205384"/>
                </a:lnTo>
                <a:lnTo>
                  <a:pt x="180111" y="206641"/>
                </a:lnTo>
                <a:lnTo>
                  <a:pt x="180492" y="207835"/>
                </a:lnTo>
                <a:lnTo>
                  <a:pt x="180555" y="210235"/>
                </a:lnTo>
                <a:lnTo>
                  <a:pt x="180898" y="211874"/>
                </a:lnTo>
                <a:lnTo>
                  <a:pt x="181483" y="213169"/>
                </a:lnTo>
                <a:lnTo>
                  <a:pt x="181762" y="214706"/>
                </a:lnTo>
                <a:lnTo>
                  <a:pt x="202768" y="214477"/>
                </a:lnTo>
                <a:lnTo>
                  <a:pt x="233807" y="214642"/>
                </a:lnTo>
                <a:lnTo>
                  <a:pt x="257860" y="214350"/>
                </a:lnTo>
                <a:lnTo>
                  <a:pt x="258381" y="210883"/>
                </a:lnTo>
                <a:lnTo>
                  <a:pt x="260680" y="208546"/>
                </a:lnTo>
                <a:lnTo>
                  <a:pt x="261391" y="207556"/>
                </a:lnTo>
                <a:lnTo>
                  <a:pt x="262407" y="204597"/>
                </a:lnTo>
                <a:lnTo>
                  <a:pt x="262128" y="203390"/>
                </a:lnTo>
                <a:lnTo>
                  <a:pt x="262039" y="200494"/>
                </a:lnTo>
                <a:lnTo>
                  <a:pt x="263182" y="198513"/>
                </a:lnTo>
                <a:lnTo>
                  <a:pt x="265252" y="197307"/>
                </a:lnTo>
                <a:lnTo>
                  <a:pt x="266141" y="195224"/>
                </a:lnTo>
                <a:lnTo>
                  <a:pt x="267639" y="193433"/>
                </a:lnTo>
                <a:lnTo>
                  <a:pt x="267360" y="192252"/>
                </a:lnTo>
                <a:lnTo>
                  <a:pt x="267868" y="186664"/>
                </a:lnTo>
                <a:close/>
              </a:path>
              <a:path w="1096010" h="994410">
                <a:moveTo>
                  <a:pt x="277672" y="54317"/>
                </a:moveTo>
                <a:lnTo>
                  <a:pt x="275869" y="54648"/>
                </a:lnTo>
                <a:lnTo>
                  <a:pt x="275742" y="48971"/>
                </a:lnTo>
                <a:lnTo>
                  <a:pt x="277571" y="48920"/>
                </a:lnTo>
                <a:lnTo>
                  <a:pt x="277266" y="35433"/>
                </a:lnTo>
                <a:lnTo>
                  <a:pt x="277291" y="24003"/>
                </a:lnTo>
                <a:lnTo>
                  <a:pt x="277482" y="18529"/>
                </a:lnTo>
                <a:lnTo>
                  <a:pt x="277368" y="2044"/>
                </a:lnTo>
                <a:lnTo>
                  <a:pt x="171081" y="1333"/>
                </a:lnTo>
                <a:lnTo>
                  <a:pt x="171538" y="33464"/>
                </a:lnTo>
                <a:lnTo>
                  <a:pt x="171272" y="35064"/>
                </a:lnTo>
                <a:lnTo>
                  <a:pt x="171386" y="53632"/>
                </a:lnTo>
                <a:lnTo>
                  <a:pt x="171246" y="74053"/>
                </a:lnTo>
                <a:lnTo>
                  <a:pt x="177393" y="73901"/>
                </a:lnTo>
                <a:lnTo>
                  <a:pt x="182029" y="74180"/>
                </a:lnTo>
                <a:lnTo>
                  <a:pt x="181978" y="84645"/>
                </a:lnTo>
                <a:lnTo>
                  <a:pt x="185508" y="84556"/>
                </a:lnTo>
                <a:lnTo>
                  <a:pt x="182880" y="87210"/>
                </a:lnTo>
                <a:lnTo>
                  <a:pt x="184404" y="88646"/>
                </a:lnTo>
                <a:lnTo>
                  <a:pt x="183400" y="90754"/>
                </a:lnTo>
                <a:lnTo>
                  <a:pt x="183984" y="93078"/>
                </a:lnTo>
                <a:lnTo>
                  <a:pt x="184010" y="94640"/>
                </a:lnTo>
                <a:lnTo>
                  <a:pt x="184823" y="96139"/>
                </a:lnTo>
                <a:lnTo>
                  <a:pt x="184061" y="97294"/>
                </a:lnTo>
                <a:lnTo>
                  <a:pt x="183819" y="103441"/>
                </a:lnTo>
                <a:lnTo>
                  <a:pt x="183032" y="105054"/>
                </a:lnTo>
                <a:lnTo>
                  <a:pt x="183197" y="106311"/>
                </a:lnTo>
                <a:lnTo>
                  <a:pt x="220599" y="106895"/>
                </a:lnTo>
                <a:lnTo>
                  <a:pt x="244817" y="106591"/>
                </a:lnTo>
                <a:lnTo>
                  <a:pt x="244741" y="103352"/>
                </a:lnTo>
                <a:lnTo>
                  <a:pt x="247116" y="102336"/>
                </a:lnTo>
                <a:lnTo>
                  <a:pt x="247815" y="101625"/>
                </a:lnTo>
                <a:lnTo>
                  <a:pt x="248285" y="97396"/>
                </a:lnTo>
                <a:lnTo>
                  <a:pt x="249110" y="94475"/>
                </a:lnTo>
                <a:lnTo>
                  <a:pt x="247726" y="89065"/>
                </a:lnTo>
                <a:lnTo>
                  <a:pt x="248272" y="87668"/>
                </a:lnTo>
                <a:lnTo>
                  <a:pt x="247319" y="85877"/>
                </a:lnTo>
                <a:lnTo>
                  <a:pt x="248666" y="81559"/>
                </a:lnTo>
                <a:lnTo>
                  <a:pt x="250583" y="80264"/>
                </a:lnTo>
                <a:lnTo>
                  <a:pt x="251650" y="78320"/>
                </a:lnTo>
                <a:lnTo>
                  <a:pt x="253834" y="75488"/>
                </a:lnTo>
                <a:lnTo>
                  <a:pt x="255333" y="74701"/>
                </a:lnTo>
                <a:lnTo>
                  <a:pt x="255778" y="74790"/>
                </a:lnTo>
                <a:lnTo>
                  <a:pt x="255803" y="63309"/>
                </a:lnTo>
                <a:lnTo>
                  <a:pt x="262610" y="63144"/>
                </a:lnTo>
                <a:lnTo>
                  <a:pt x="277634" y="63360"/>
                </a:lnTo>
                <a:lnTo>
                  <a:pt x="277672" y="54317"/>
                </a:lnTo>
                <a:close/>
              </a:path>
              <a:path w="1096010" h="994410">
                <a:moveTo>
                  <a:pt x="279438" y="371195"/>
                </a:moveTo>
                <a:lnTo>
                  <a:pt x="276059" y="367893"/>
                </a:lnTo>
                <a:lnTo>
                  <a:pt x="274485" y="367030"/>
                </a:lnTo>
                <a:lnTo>
                  <a:pt x="271221" y="363982"/>
                </a:lnTo>
                <a:lnTo>
                  <a:pt x="271919" y="361772"/>
                </a:lnTo>
                <a:lnTo>
                  <a:pt x="268579" y="359422"/>
                </a:lnTo>
                <a:lnTo>
                  <a:pt x="265455" y="356730"/>
                </a:lnTo>
                <a:lnTo>
                  <a:pt x="263944" y="353656"/>
                </a:lnTo>
                <a:lnTo>
                  <a:pt x="262394" y="352463"/>
                </a:lnTo>
                <a:lnTo>
                  <a:pt x="255485" y="350862"/>
                </a:lnTo>
                <a:lnTo>
                  <a:pt x="251447" y="350329"/>
                </a:lnTo>
                <a:lnTo>
                  <a:pt x="249618" y="347573"/>
                </a:lnTo>
                <a:lnTo>
                  <a:pt x="248754" y="346798"/>
                </a:lnTo>
                <a:lnTo>
                  <a:pt x="246595" y="346583"/>
                </a:lnTo>
                <a:lnTo>
                  <a:pt x="243014" y="346671"/>
                </a:lnTo>
                <a:lnTo>
                  <a:pt x="241312" y="345401"/>
                </a:lnTo>
                <a:lnTo>
                  <a:pt x="240474" y="344246"/>
                </a:lnTo>
                <a:lnTo>
                  <a:pt x="240715" y="340588"/>
                </a:lnTo>
                <a:lnTo>
                  <a:pt x="241503" y="337096"/>
                </a:lnTo>
                <a:lnTo>
                  <a:pt x="240906" y="335661"/>
                </a:lnTo>
                <a:lnTo>
                  <a:pt x="237959" y="335991"/>
                </a:lnTo>
                <a:lnTo>
                  <a:pt x="235864" y="334822"/>
                </a:lnTo>
                <a:lnTo>
                  <a:pt x="235178" y="333260"/>
                </a:lnTo>
                <a:lnTo>
                  <a:pt x="233984" y="332333"/>
                </a:lnTo>
                <a:lnTo>
                  <a:pt x="232016" y="333502"/>
                </a:lnTo>
                <a:lnTo>
                  <a:pt x="228333" y="332016"/>
                </a:lnTo>
                <a:lnTo>
                  <a:pt x="227850" y="329857"/>
                </a:lnTo>
                <a:lnTo>
                  <a:pt x="228396" y="325412"/>
                </a:lnTo>
                <a:lnTo>
                  <a:pt x="225399" y="322999"/>
                </a:lnTo>
                <a:lnTo>
                  <a:pt x="226936" y="317766"/>
                </a:lnTo>
                <a:lnTo>
                  <a:pt x="226352" y="315214"/>
                </a:lnTo>
                <a:lnTo>
                  <a:pt x="225348" y="314020"/>
                </a:lnTo>
                <a:lnTo>
                  <a:pt x="225285" y="311365"/>
                </a:lnTo>
                <a:lnTo>
                  <a:pt x="226999" y="306895"/>
                </a:lnTo>
                <a:lnTo>
                  <a:pt x="228104" y="305752"/>
                </a:lnTo>
                <a:lnTo>
                  <a:pt x="229577" y="305485"/>
                </a:lnTo>
                <a:lnTo>
                  <a:pt x="229704" y="303085"/>
                </a:lnTo>
                <a:lnTo>
                  <a:pt x="230365" y="301917"/>
                </a:lnTo>
                <a:lnTo>
                  <a:pt x="231203" y="301282"/>
                </a:lnTo>
                <a:lnTo>
                  <a:pt x="230746" y="299466"/>
                </a:lnTo>
                <a:lnTo>
                  <a:pt x="231635" y="298310"/>
                </a:lnTo>
                <a:lnTo>
                  <a:pt x="230911" y="297700"/>
                </a:lnTo>
                <a:lnTo>
                  <a:pt x="230162" y="296062"/>
                </a:lnTo>
                <a:lnTo>
                  <a:pt x="230136" y="295059"/>
                </a:lnTo>
                <a:lnTo>
                  <a:pt x="231381" y="293776"/>
                </a:lnTo>
                <a:lnTo>
                  <a:pt x="230289" y="292328"/>
                </a:lnTo>
                <a:lnTo>
                  <a:pt x="231025" y="289928"/>
                </a:lnTo>
                <a:lnTo>
                  <a:pt x="230416" y="289267"/>
                </a:lnTo>
                <a:lnTo>
                  <a:pt x="229006" y="286715"/>
                </a:lnTo>
                <a:lnTo>
                  <a:pt x="232371" y="286639"/>
                </a:lnTo>
                <a:lnTo>
                  <a:pt x="233413" y="287286"/>
                </a:lnTo>
                <a:lnTo>
                  <a:pt x="234315" y="287477"/>
                </a:lnTo>
                <a:lnTo>
                  <a:pt x="236499" y="287121"/>
                </a:lnTo>
                <a:lnTo>
                  <a:pt x="239369" y="288023"/>
                </a:lnTo>
                <a:lnTo>
                  <a:pt x="239979" y="286766"/>
                </a:lnTo>
                <a:lnTo>
                  <a:pt x="240830" y="287147"/>
                </a:lnTo>
                <a:lnTo>
                  <a:pt x="241071" y="286893"/>
                </a:lnTo>
                <a:lnTo>
                  <a:pt x="239572" y="284391"/>
                </a:lnTo>
                <a:lnTo>
                  <a:pt x="240576" y="282638"/>
                </a:lnTo>
                <a:lnTo>
                  <a:pt x="240157" y="278638"/>
                </a:lnTo>
                <a:lnTo>
                  <a:pt x="242176" y="276263"/>
                </a:lnTo>
                <a:lnTo>
                  <a:pt x="241579" y="274408"/>
                </a:lnTo>
                <a:lnTo>
                  <a:pt x="242252" y="272275"/>
                </a:lnTo>
                <a:lnTo>
                  <a:pt x="242874" y="271208"/>
                </a:lnTo>
                <a:lnTo>
                  <a:pt x="243814" y="270471"/>
                </a:lnTo>
                <a:lnTo>
                  <a:pt x="244665" y="267119"/>
                </a:lnTo>
                <a:lnTo>
                  <a:pt x="246481" y="265874"/>
                </a:lnTo>
                <a:lnTo>
                  <a:pt x="243636" y="263817"/>
                </a:lnTo>
                <a:lnTo>
                  <a:pt x="243141" y="261607"/>
                </a:lnTo>
                <a:lnTo>
                  <a:pt x="243751" y="260438"/>
                </a:lnTo>
                <a:lnTo>
                  <a:pt x="244678" y="259537"/>
                </a:lnTo>
                <a:lnTo>
                  <a:pt x="244640" y="258000"/>
                </a:lnTo>
                <a:lnTo>
                  <a:pt x="242658" y="257873"/>
                </a:lnTo>
                <a:lnTo>
                  <a:pt x="241300" y="257479"/>
                </a:lnTo>
                <a:lnTo>
                  <a:pt x="239026" y="254508"/>
                </a:lnTo>
                <a:lnTo>
                  <a:pt x="240449" y="253111"/>
                </a:lnTo>
                <a:lnTo>
                  <a:pt x="242125" y="252234"/>
                </a:lnTo>
                <a:lnTo>
                  <a:pt x="242989" y="251358"/>
                </a:lnTo>
                <a:lnTo>
                  <a:pt x="243205" y="249262"/>
                </a:lnTo>
                <a:lnTo>
                  <a:pt x="243154" y="247434"/>
                </a:lnTo>
                <a:lnTo>
                  <a:pt x="243662" y="245846"/>
                </a:lnTo>
                <a:lnTo>
                  <a:pt x="242443" y="243382"/>
                </a:lnTo>
                <a:lnTo>
                  <a:pt x="242379" y="240538"/>
                </a:lnTo>
                <a:lnTo>
                  <a:pt x="241185" y="237274"/>
                </a:lnTo>
                <a:lnTo>
                  <a:pt x="239369" y="235013"/>
                </a:lnTo>
                <a:lnTo>
                  <a:pt x="238048" y="232956"/>
                </a:lnTo>
                <a:lnTo>
                  <a:pt x="239395" y="230568"/>
                </a:lnTo>
                <a:lnTo>
                  <a:pt x="239369" y="229958"/>
                </a:lnTo>
                <a:lnTo>
                  <a:pt x="238150" y="228447"/>
                </a:lnTo>
                <a:lnTo>
                  <a:pt x="236562" y="224942"/>
                </a:lnTo>
                <a:lnTo>
                  <a:pt x="235673" y="223583"/>
                </a:lnTo>
                <a:lnTo>
                  <a:pt x="233705" y="221780"/>
                </a:lnTo>
                <a:lnTo>
                  <a:pt x="233019" y="217525"/>
                </a:lnTo>
                <a:lnTo>
                  <a:pt x="232308" y="216560"/>
                </a:lnTo>
                <a:lnTo>
                  <a:pt x="202780" y="216395"/>
                </a:lnTo>
                <a:lnTo>
                  <a:pt x="183019" y="216598"/>
                </a:lnTo>
                <a:lnTo>
                  <a:pt x="184213" y="217995"/>
                </a:lnTo>
                <a:lnTo>
                  <a:pt x="186575" y="222313"/>
                </a:lnTo>
                <a:lnTo>
                  <a:pt x="187934" y="224307"/>
                </a:lnTo>
                <a:lnTo>
                  <a:pt x="188163" y="225132"/>
                </a:lnTo>
                <a:lnTo>
                  <a:pt x="189509" y="225971"/>
                </a:lnTo>
                <a:lnTo>
                  <a:pt x="188074" y="228815"/>
                </a:lnTo>
                <a:lnTo>
                  <a:pt x="187604" y="229298"/>
                </a:lnTo>
                <a:lnTo>
                  <a:pt x="186982" y="230847"/>
                </a:lnTo>
                <a:lnTo>
                  <a:pt x="187274" y="231394"/>
                </a:lnTo>
                <a:lnTo>
                  <a:pt x="188595" y="232117"/>
                </a:lnTo>
                <a:lnTo>
                  <a:pt x="190881" y="234353"/>
                </a:lnTo>
                <a:lnTo>
                  <a:pt x="191858" y="236728"/>
                </a:lnTo>
                <a:lnTo>
                  <a:pt x="192341" y="239649"/>
                </a:lnTo>
                <a:lnTo>
                  <a:pt x="191338" y="241744"/>
                </a:lnTo>
                <a:lnTo>
                  <a:pt x="191020" y="243128"/>
                </a:lnTo>
                <a:lnTo>
                  <a:pt x="189357" y="244436"/>
                </a:lnTo>
                <a:lnTo>
                  <a:pt x="188468" y="245884"/>
                </a:lnTo>
                <a:lnTo>
                  <a:pt x="188531" y="248767"/>
                </a:lnTo>
                <a:lnTo>
                  <a:pt x="188125" y="250063"/>
                </a:lnTo>
                <a:lnTo>
                  <a:pt x="189077" y="250850"/>
                </a:lnTo>
                <a:lnTo>
                  <a:pt x="190360" y="253225"/>
                </a:lnTo>
                <a:lnTo>
                  <a:pt x="191871" y="255168"/>
                </a:lnTo>
                <a:lnTo>
                  <a:pt x="197612" y="259956"/>
                </a:lnTo>
                <a:lnTo>
                  <a:pt x="170738" y="259918"/>
                </a:lnTo>
                <a:lnTo>
                  <a:pt x="170370" y="276491"/>
                </a:lnTo>
                <a:lnTo>
                  <a:pt x="166941" y="275386"/>
                </a:lnTo>
                <a:lnTo>
                  <a:pt x="166116" y="275564"/>
                </a:lnTo>
                <a:lnTo>
                  <a:pt x="164871" y="278206"/>
                </a:lnTo>
                <a:lnTo>
                  <a:pt x="163360" y="279463"/>
                </a:lnTo>
                <a:lnTo>
                  <a:pt x="161594" y="280314"/>
                </a:lnTo>
                <a:lnTo>
                  <a:pt x="159943" y="280619"/>
                </a:lnTo>
                <a:lnTo>
                  <a:pt x="157899" y="280682"/>
                </a:lnTo>
                <a:lnTo>
                  <a:pt x="156019" y="279120"/>
                </a:lnTo>
                <a:lnTo>
                  <a:pt x="155321" y="279006"/>
                </a:lnTo>
                <a:lnTo>
                  <a:pt x="152984" y="280809"/>
                </a:lnTo>
                <a:lnTo>
                  <a:pt x="152222" y="280822"/>
                </a:lnTo>
                <a:lnTo>
                  <a:pt x="147370" y="279069"/>
                </a:lnTo>
                <a:lnTo>
                  <a:pt x="144907" y="277926"/>
                </a:lnTo>
                <a:lnTo>
                  <a:pt x="144208" y="270078"/>
                </a:lnTo>
                <a:lnTo>
                  <a:pt x="141427" y="269824"/>
                </a:lnTo>
                <a:lnTo>
                  <a:pt x="140957" y="272351"/>
                </a:lnTo>
                <a:lnTo>
                  <a:pt x="137655" y="272440"/>
                </a:lnTo>
                <a:lnTo>
                  <a:pt x="135712" y="273456"/>
                </a:lnTo>
                <a:lnTo>
                  <a:pt x="132575" y="272757"/>
                </a:lnTo>
                <a:lnTo>
                  <a:pt x="130771" y="270167"/>
                </a:lnTo>
                <a:lnTo>
                  <a:pt x="127711" y="273850"/>
                </a:lnTo>
                <a:lnTo>
                  <a:pt x="128358" y="275666"/>
                </a:lnTo>
                <a:lnTo>
                  <a:pt x="127825" y="277101"/>
                </a:lnTo>
                <a:lnTo>
                  <a:pt x="128155" y="277723"/>
                </a:lnTo>
                <a:lnTo>
                  <a:pt x="127749" y="278599"/>
                </a:lnTo>
                <a:lnTo>
                  <a:pt x="127482" y="292798"/>
                </a:lnTo>
                <a:lnTo>
                  <a:pt x="127749" y="304495"/>
                </a:lnTo>
                <a:lnTo>
                  <a:pt x="127431" y="305104"/>
                </a:lnTo>
                <a:lnTo>
                  <a:pt x="127266" y="321691"/>
                </a:lnTo>
                <a:lnTo>
                  <a:pt x="149059" y="321767"/>
                </a:lnTo>
                <a:lnTo>
                  <a:pt x="149148" y="365112"/>
                </a:lnTo>
                <a:lnTo>
                  <a:pt x="170967" y="365188"/>
                </a:lnTo>
                <a:lnTo>
                  <a:pt x="170954" y="367080"/>
                </a:lnTo>
                <a:lnTo>
                  <a:pt x="63690" y="366699"/>
                </a:lnTo>
                <a:lnTo>
                  <a:pt x="147281" y="366699"/>
                </a:lnTo>
                <a:lnTo>
                  <a:pt x="147218" y="334822"/>
                </a:lnTo>
                <a:lnTo>
                  <a:pt x="147193" y="323824"/>
                </a:lnTo>
                <a:lnTo>
                  <a:pt x="125374" y="323824"/>
                </a:lnTo>
                <a:lnTo>
                  <a:pt x="125437" y="319138"/>
                </a:lnTo>
                <a:lnTo>
                  <a:pt x="125526" y="313397"/>
                </a:lnTo>
                <a:lnTo>
                  <a:pt x="125577" y="291426"/>
                </a:lnTo>
                <a:lnTo>
                  <a:pt x="111760" y="291426"/>
                </a:lnTo>
                <a:lnTo>
                  <a:pt x="99110" y="291122"/>
                </a:lnTo>
                <a:lnTo>
                  <a:pt x="61036" y="291122"/>
                </a:lnTo>
                <a:lnTo>
                  <a:pt x="61036" y="367360"/>
                </a:lnTo>
                <a:lnTo>
                  <a:pt x="58775" y="367525"/>
                </a:lnTo>
                <a:lnTo>
                  <a:pt x="58915" y="367360"/>
                </a:lnTo>
                <a:lnTo>
                  <a:pt x="59169" y="367360"/>
                </a:lnTo>
                <a:lnTo>
                  <a:pt x="60210" y="366699"/>
                </a:lnTo>
                <a:lnTo>
                  <a:pt x="61036" y="367360"/>
                </a:lnTo>
                <a:lnTo>
                  <a:pt x="61036" y="291122"/>
                </a:lnTo>
                <a:lnTo>
                  <a:pt x="52603" y="291122"/>
                </a:lnTo>
                <a:lnTo>
                  <a:pt x="34963" y="290931"/>
                </a:lnTo>
                <a:lnTo>
                  <a:pt x="35687" y="296760"/>
                </a:lnTo>
                <a:lnTo>
                  <a:pt x="36690" y="296760"/>
                </a:lnTo>
                <a:lnTo>
                  <a:pt x="37871" y="297865"/>
                </a:lnTo>
                <a:lnTo>
                  <a:pt x="37871" y="298132"/>
                </a:lnTo>
                <a:lnTo>
                  <a:pt x="41998" y="300482"/>
                </a:lnTo>
                <a:lnTo>
                  <a:pt x="42570" y="301371"/>
                </a:lnTo>
                <a:lnTo>
                  <a:pt x="43192" y="301917"/>
                </a:lnTo>
                <a:lnTo>
                  <a:pt x="43268" y="305308"/>
                </a:lnTo>
                <a:lnTo>
                  <a:pt x="43891" y="305308"/>
                </a:lnTo>
                <a:lnTo>
                  <a:pt x="43903" y="305879"/>
                </a:lnTo>
                <a:lnTo>
                  <a:pt x="44513" y="306184"/>
                </a:lnTo>
                <a:lnTo>
                  <a:pt x="44907" y="306184"/>
                </a:lnTo>
                <a:lnTo>
                  <a:pt x="45351" y="306603"/>
                </a:lnTo>
                <a:lnTo>
                  <a:pt x="46088" y="306920"/>
                </a:lnTo>
                <a:lnTo>
                  <a:pt x="45300" y="309219"/>
                </a:lnTo>
                <a:lnTo>
                  <a:pt x="44818" y="309854"/>
                </a:lnTo>
                <a:lnTo>
                  <a:pt x="43319" y="313397"/>
                </a:lnTo>
                <a:lnTo>
                  <a:pt x="47650" y="319138"/>
                </a:lnTo>
                <a:lnTo>
                  <a:pt x="47663" y="322630"/>
                </a:lnTo>
                <a:lnTo>
                  <a:pt x="47472" y="323024"/>
                </a:lnTo>
                <a:lnTo>
                  <a:pt x="47447" y="323824"/>
                </a:lnTo>
                <a:lnTo>
                  <a:pt x="51054" y="323824"/>
                </a:lnTo>
                <a:lnTo>
                  <a:pt x="51269" y="324116"/>
                </a:lnTo>
                <a:lnTo>
                  <a:pt x="52539" y="324332"/>
                </a:lnTo>
                <a:lnTo>
                  <a:pt x="47205" y="334657"/>
                </a:lnTo>
                <a:lnTo>
                  <a:pt x="47117" y="334822"/>
                </a:lnTo>
                <a:lnTo>
                  <a:pt x="46761" y="334657"/>
                </a:lnTo>
                <a:lnTo>
                  <a:pt x="45872" y="334657"/>
                </a:lnTo>
                <a:lnTo>
                  <a:pt x="45402" y="334264"/>
                </a:lnTo>
                <a:lnTo>
                  <a:pt x="45427" y="334822"/>
                </a:lnTo>
                <a:lnTo>
                  <a:pt x="48514" y="338963"/>
                </a:lnTo>
                <a:lnTo>
                  <a:pt x="47752" y="339432"/>
                </a:lnTo>
                <a:lnTo>
                  <a:pt x="47764" y="340245"/>
                </a:lnTo>
                <a:lnTo>
                  <a:pt x="46545" y="340245"/>
                </a:lnTo>
                <a:lnTo>
                  <a:pt x="46469" y="344170"/>
                </a:lnTo>
                <a:lnTo>
                  <a:pt x="46621" y="344322"/>
                </a:lnTo>
                <a:lnTo>
                  <a:pt x="46659" y="345719"/>
                </a:lnTo>
                <a:lnTo>
                  <a:pt x="46431" y="345960"/>
                </a:lnTo>
                <a:lnTo>
                  <a:pt x="46393" y="347814"/>
                </a:lnTo>
                <a:lnTo>
                  <a:pt x="46088" y="347814"/>
                </a:lnTo>
                <a:lnTo>
                  <a:pt x="46101" y="348081"/>
                </a:lnTo>
                <a:lnTo>
                  <a:pt x="43713" y="348081"/>
                </a:lnTo>
                <a:lnTo>
                  <a:pt x="42545" y="349859"/>
                </a:lnTo>
                <a:lnTo>
                  <a:pt x="43434" y="354241"/>
                </a:lnTo>
                <a:lnTo>
                  <a:pt x="46926" y="357187"/>
                </a:lnTo>
                <a:lnTo>
                  <a:pt x="45872" y="358978"/>
                </a:lnTo>
                <a:lnTo>
                  <a:pt x="46596" y="360756"/>
                </a:lnTo>
                <a:lnTo>
                  <a:pt x="53403" y="367360"/>
                </a:lnTo>
                <a:lnTo>
                  <a:pt x="54381" y="367690"/>
                </a:lnTo>
                <a:lnTo>
                  <a:pt x="54825" y="367690"/>
                </a:lnTo>
                <a:lnTo>
                  <a:pt x="55753" y="368084"/>
                </a:lnTo>
                <a:lnTo>
                  <a:pt x="56019" y="368084"/>
                </a:lnTo>
                <a:lnTo>
                  <a:pt x="57518" y="368439"/>
                </a:lnTo>
                <a:lnTo>
                  <a:pt x="58000" y="368084"/>
                </a:lnTo>
                <a:lnTo>
                  <a:pt x="58191" y="367690"/>
                </a:lnTo>
                <a:lnTo>
                  <a:pt x="58635" y="367690"/>
                </a:lnTo>
                <a:lnTo>
                  <a:pt x="61976" y="367690"/>
                </a:lnTo>
                <a:lnTo>
                  <a:pt x="62471" y="367360"/>
                </a:lnTo>
                <a:lnTo>
                  <a:pt x="170954" y="367360"/>
                </a:lnTo>
                <a:lnTo>
                  <a:pt x="170891" y="402272"/>
                </a:lnTo>
                <a:lnTo>
                  <a:pt x="171030" y="408228"/>
                </a:lnTo>
                <a:lnTo>
                  <a:pt x="214134" y="408406"/>
                </a:lnTo>
                <a:lnTo>
                  <a:pt x="214477" y="409562"/>
                </a:lnTo>
                <a:lnTo>
                  <a:pt x="223316" y="409359"/>
                </a:lnTo>
                <a:lnTo>
                  <a:pt x="223837" y="410756"/>
                </a:lnTo>
                <a:lnTo>
                  <a:pt x="225158" y="412661"/>
                </a:lnTo>
                <a:lnTo>
                  <a:pt x="231013" y="412750"/>
                </a:lnTo>
                <a:lnTo>
                  <a:pt x="230898" y="407670"/>
                </a:lnTo>
                <a:lnTo>
                  <a:pt x="238556" y="407416"/>
                </a:lnTo>
                <a:lnTo>
                  <a:pt x="238074" y="401789"/>
                </a:lnTo>
                <a:lnTo>
                  <a:pt x="243459" y="401662"/>
                </a:lnTo>
                <a:lnTo>
                  <a:pt x="243687" y="398653"/>
                </a:lnTo>
                <a:lnTo>
                  <a:pt x="246989" y="398564"/>
                </a:lnTo>
                <a:lnTo>
                  <a:pt x="246900" y="394716"/>
                </a:lnTo>
                <a:lnTo>
                  <a:pt x="251955" y="394271"/>
                </a:lnTo>
                <a:lnTo>
                  <a:pt x="252501" y="390842"/>
                </a:lnTo>
                <a:lnTo>
                  <a:pt x="256032" y="391033"/>
                </a:lnTo>
                <a:lnTo>
                  <a:pt x="255993" y="389318"/>
                </a:lnTo>
                <a:lnTo>
                  <a:pt x="259651" y="389229"/>
                </a:lnTo>
                <a:lnTo>
                  <a:pt x="259588" y="385978"/>
                </a:lnTo>
                <a:lnTo>
                  <a:pt x="263436" y="385584"/>
                </a:lnTo>
                <a:lnTo>
                  <a:pt x="263728" y="384009"/>
                </a:lnTo>
                <a:lnTo>
                  <a:pt x="265226" y="383971"/>
                </a:lnTo>
                <a:lnTo>
                  <a:pt x="265493" y="382066"/>
                </a:lnTo>
                <a:lnTo>
                  <a:pt x="267804" y="382295"/>
                </a:lnTo>
                <a:lnTo>
                  <a:pt x="267766" y="380619"/>
                </a:lnTo>
                <a:lnTo>
                  <a:pt x="270827" y="380542"/>
                </a:lnTo>
                <a:lnTo>
                  <a:pt x="270776" y="378282"/>
                </a:lnTo>
                <a:lnTo>
                  <a:pt x="279438" y="371195"/>
                </a:lnTo>
                <a:close/>
              </a:path>
              <a:path w="1096010" h="994410">
                <a:moveTo>
                  <a:pt x="446024" y="785952"/>
                </a:moveTo>
                <a:lnTo>
                  <a:pt x="445909" y="785482"/>
                </a:lnTo>
                <a:lnTo>
                  <a:pt x="445884" y="785304"/>
                </a:lnTo>
                <a:lnTo>
                  <a:pt x="445947" y="785787"/>
                </a:lnTo>
                <a:lnTo>
                  <a:pt x="446024" y="785952"/>
                </a:lnTo>
                <a:close/>
              </a:path>
              <a:path w="1096010" h="994410">
                <a:moveTo>
                  <a:pt x="473202" y="887806"/>
                </a:moveTo>
                <a:lnTo>
                  <a:pt x="472859" y="886599"/>
                </a:lnTo>
                <a:lnTo>
                  <a:pt x="472274" y="888123"/>
                </a:lnTo>
                <a:lnTo>
                  <a:pt x="473202" y="887806"/>
                </a:lnTo>
                <a:close/>
              </a:path>
              <a:path w="1096010" h="994410">
                <a:moveTo>
                  <a:pt x="474662" y="884148"/>
                </a:moveTo>
                <a:lnTo>
                  <a:pt x="473684" y="882675"/>
                </a:lnTo>
                <a:lnTo>
                  <a:pt x="472186" y="884212"/>
                </a:lnTo>
                <a:lnTo>
                  <a:pt x="473151" y="885380"/>
                </a:lnTo>
                <a:lnTo>
                  <a:pt x="474662" y="884148"/>
                </a:lnTo>
                <a:close/>
              </a:path>
              <a:path w="1096010" h="994410">
                <a:moveTo>
                  <a:pt x="513080" y="489762"/>
                </a:moveTo>
                <a:lnTo>
                  <a:pt x="511797" y="487387"/>
                </a:lnTo>
                <a:lnTo>
                  <a:pt x="510222" y="486206"/>
                </a:lnTo>
                <a:lnTo>
                  <a:pt x="508673" y="485355"/>
                </a:lnTo>
                <a:lnTo>
                  <a:pt x="498856" y="485584"/>
                </a:lnTo>
                <a:lnTo>
                  <a:pt x="496354" y="484454"/>
                </a:lnTo>
                <a:lnTo>
                  <a:pt x="495477" y="486270"/>
                </a:lnTo>
                <a:lnTo>
                  <a:pt x="493077" y="488442"/>
                </a:lnTo>
                <a:lnTo>
                  <a:pt x="491566" y="489381"/>
                </a:lnTo>
                <a:lnTo>
                  <a:pt x="490093" y="492125"/>
                </a:lnTo>
                <a:lnTo>
                  <a:pt x="493179" y="492950"/>
                </a:lnTo>
                <a:lnTo>
                  <a:pt x="495681" y="494690"/>
                </a:lnTo>
                <a:lnTo>
                  <a:pt x="498144" y="495236"/>
                </a:lnTo>
                <a:lnTo>
                  <a:pt x="499059" y="494322"/>
                </a:lnTo>
                <a:lnTo>
                  <a:pt x="499630" y="492798"/>
                </a:lnTo>
                <a:lnTo>
                  <a:pt x="499935" y="492480"/>
                </a:lnTo>
                <a:lnTo>
                  <a:pt x="501142" y="491871"/>
                </a:lnTo>
                <a:lnTo>
                  <a:pt x="502373" y="491832"/>
                </a:lnTo>
                <a:lnTo>
                  <a:pt x="503923" y="492379"/>
                </a:lnTo>
                <a:lnTo>
                  <a:pt x="507339" y="494118"/>
                </a:lnTo>
                <a:lnTo>
                  <a:pt x="508914" y="495884"/>
                </a:lnTo>
                <a:lnTo>
                  <a:pt x="509574" y="497370"/>
                </a:lnTo>
                <a:lnTo>
                  <a:pt x="509905" y="497967"/>
                </a:lnTo>
                <a:lnTo>
                  <a:pt x="510159" y="496455"/>
                </a:lnTo>
                <a:lnTo>
                  <a:pt x="511035" y="494322"/>
                </a:lnTo>
                <a:lnTo>
                  <a:pt x="512229" y="492188"/>
                </a:lnTo>
                <a:lnTo>
                  <a:pt x="512826" y="491274"/>
                </a:lnTo>
                <a:lnTo>
                  <a:pt x="513080" y="489762"/>
                </a:lnTo>
                <a:close/>
              </a:path>
              <a:path w="1096010" h="994410">
                <a:moveTo>
                  <a:pt x="527494" y="804011"/>
                </a:moveTo>
                <a:lnTo>
                  <a:pt x="525640" y="804367"/>
                </a:lnTo>
                <a:lnTo>
                  <a:pt x="524433" y="804684"/>
                </a:lnTo>
                <a:lnTo>
                  <a:pt x="527494" y="804011"/>
                </a:lnTo>
                <a:close/>
              </a:path>
              <a:path w="1096010" h="994410">
                <a:moveTo>
                  <a:pt x="534568" y="831532"/>
                </a:moveTo>
                <a:lnTo>
                  <a:pt x="523265" y="834529"/>
                </a:lnTo>
                <a:lnTo>
                  <a:pt x="526326" y="833843"/>
                </a:lnTo>
                <a:lnTo>
                  <a:pt x="534568" y="831532"/>
                </a:lnTo>
                <a:close/>
              </a:path>
              <a:path w="1096010" h="994410">
                <a:moveTo>
                  <a:pt x="585025" y="582561"/>
                </a:moveTo>
                <a:lnTo>
                  <a:pt x="580072" y="581075"/>
                </a:lnTo>
                <a:lnTo>
                  <a:pt x="580834" y="579907"/>
                </a:lnTo>
                <a:lnTo>
                  <a:pt x="580491" y="579678"/>
                </a:lnTo>
                <a:lnTo>
                  <a:pt x="579069" y="576440"/>
                </a:lnTo>
                <a:lnTo>
                  <a:pt x="576300" y="564121"/>
                </a:lnTo>
                <a:lnTo>
                  <a:pt x="574116" y="560070"/>
                </a:lnTo>
                <a:lnTo>
                  <a:pt x="571436" y="556475"/>
                </a:lnTo>
                <a:lnTo>
                  <a:pt x="570585" y="555891"/>
                </a:lnTo>
                <a:lnTo>
                  <a:pt x="567448" y="556209"/>
                </a:lnTo>
                <a:lnTo>
                  <a:pt x="561263" y="559879"/>
                </a:lnTo>
                <a:lnTo>
                  <a:pt x="555929" y="561924"/>
                </a:lnTo>
                <a:lnTo>
                  <a:pt x="553669" y="561975"/>
                </a:lnTo>
                <a:lnTo>
                  <a:pt x="549211" y="560857"/>
                </a:lnTo>
                <a:lnTo>
                  <a:pt x="545071" y="560679"/>
                </a:lnTo>
                <a:lnTo>
                  <a:pt x="540423" y="561670"/>
                </a:lnTo>
                <a:lnTo>
                  <a:pt x="537222" y="562927"/>
                </a:lnTo>
                <a:lnTo>
                  <a:pt x="533806" y="563689"/>
                </a:lnTo>
                <a:lnTo>
                  <a:pt x="529259" y="562381"/>
                </a:lnTo>
                <a:lnTo>
                  <a:pt x="523951" y="558660"/>
                </a:lnTo>
                <a:lnTo>
                  <a:pt x="523506" y="556018"/>
                </a:lnTo>
                <a:lnTo>
                  <a:pt x="523963" y="553948"/>
                </a:lnTo>
                <a:lnTo>
                  <a:pt x="525145" y="552450"/>
                </a:lnTo>
                <a:lnTo>
                  <a:pt x="527570" y="551065"/>
                </a:lnTo>
                <a:lnTo>
                  <a:pt x="531253" y="550405"/>
                </a:lnTo>
                <a:lnTo>
                  <a:pt x="533603" y="549541"/>
                </a:lnTo>
                <a:lnTo>
                  <a:pt x="535851" y="546963"/>
                </a:lnTo>
                <a:lnTo>
                  <a:pt x="538289" y="542709"/>
                </a:lnTo>
                <a:lnTo>
                  <a:pt x="539292" y="533539"/>
                </a:lnTo>
                <a:lnTo>
                  <a:pt x="540423" y="530174"/>
                </a:lnTo>
                <a:lnTo>
                  <a:pt x="529704" y="517118"/>
                </a:lnTo>
                <a:lnTo>
                  <a:pt x="526173" y="517779"/>
                </a:lnTo>
                <a:lnTo>
                  <a:pt x="521182" y="517906"/>
                </a:lnTo>
                <a:lnTo>
                  <a:pt x="520623" y="518477"/>
                </a:lnTo>
                <a:lnTo>
                  <a:pt x="521055" y="520217"/>
                </a:lnTo>
                <a:lnTo>
                  <a:pt x="522351" y="520814"/>
                </a:lnTo>
                <a:lnTo>
                  <a:pt x="526427" y="521042"/>
                </a:lnTo>
                <a:lnTo>
                  <a:pt x="529170" y="522046"/>
                </a:lnTo>
                <a:lnTo>
                  <a:pt x="531279" y="523798"/>
                </a:lnTo>
                <a:lnTo>
                  <a:pt x="531926" y="524979"/>
                </a:lnTo>
                <a:lnTo>
                  <a:pt x="532688" y="527558"/>
                </a:lnTo>
                <a:lnTo>
                  <a:pt x="533488" y="533603"/>
                </a:lnTo>
                <a:lnTo>
                  <a:pt x="532803" y="536155"/>
                </a:lnTo>
                <a:lnTo>
                  <a:pt x="531660" y="537184"/>
                </a:lnTo>
                <a:lnTo>
                  <a:pt x="530059" y="537730"/>
                </a:lnTo>
                <a:lnTo>
                  <a:pt x="528815" y="535800"/>
                </a:lnTo>
                <a:lnTo>
                  <a:pt x="527913" y="535178"/>
                </a:lnTo>
                <a:lnTo>
                  <a:pt x="525678" y="534936"/>
                </a:lnTo>
                <a:lnTo>
                  <a:pt x="523481" y="535000"/>
                </a:lnTo>
                <a:lnTo>
                  <a:pt x="517944" y="536651"/>
                </a:lnTo>
                <a:lnTo>
                  <a:pt x="514705" y="536346"/>
                </a:lnTo>
                <a:lnTo>
                  <a:pt x="510946" y="534670"/>
                </a:lnTo>
                <a:lnTo>
                  <a:pt x="509524" y="532955"/>
                </a:lnTo>
                <a:lnTo>
                  <a:pt x="508800" y="531266"/>
                </a:lnTo>
                <a:lnTo>
                  <a:pt x="508952" y="522058"/>
                </a:lnTo>
                <a:lnTo>
                  <a:pt x="510755" y="516089"/>
                </a:lnTo>
                <a:lnTo>
                  <a:pt x="511962" y="514083"/>
                </a:lnTo>
                <a:lnTo>
                  <a:pt x="509587" y="508876"/>
                </a:lnTo>
                <a:lnTo>
                  <a:pt x="508139" y="502386"/>
                </a:lnTo>
                <a:lnTo>
                  <a:pt x="508076" y="500164"/>
                </a:lnTo>
                <a:lnTo>
                  <a:pt x="508977" y="498221"/>
                </a:lnTo>
                <a:lnTo>
                  <a:pt x="508114" y="496392"/>
                </a:lnTo>
                <a:lnTo>
                  <a:pt x="506768" y="494880"/>
                </a:lnTo>
                <a:lnTo>
                  <a:pt x="503504" y="493229"/>
                </a:lnTo>
                <a:lnTo>
                  <a:pt x="502234" y="492785"/>
                </a:lnTo>
                <a:lnTo>
                  <a:pt x="501370" y="492798"/>
                </a:lnTo>
                <a:lnTo>
                  <a:pt x="500430" y="493318"/>
                </a:lnTo>
                <a:lnTo>
                  <a:pt x="499719" y="494982"/>
                </a:lnTo>
                <a:lnTo>
                  <a:pt x="498436" y="496265"/>
                </a:lnTo>
                <a:lnTo>
                  <a:pt x="495147" y="495465"/>
                </a:lnTo>
                <a:lnTo>
                  <a:pt x="492785" y="493826"/>
                </a:lnTo>
                <a:lnTo>
                  <a:pt x="490372" y="493179"/>
                </a:lnTo>
                <a:lnTo>
                  <a:pt x="489305" y="494182"/>
                </a:lnTo>
                <a:lnTo>
                  <a:pt x="487019" y="495388"/>
                </a:lnTo>
                <a:lnTo>
                  <a:pt x="485584" y="497090"/>
                </a:lnTo>
                <a:lnTo>
                  <a:pt x="485254" y="499592"/>
                </a:lnTo>
                <a:lnTo>
                  <a:pt x="484492" y="501192"/>
                </a:lnTo>
                <a:lnTo>
                  <a:pt x="480606" y="502259"/>
                </a:lnTo>
                <a:lnTo>
                  <a:pt x="479463" y="503186"/>
                </a:lnTo>
                <a:lnTo>
                  <a:pt x="479323" y="504418"/>
                </a:lnTo>
                <a:lnTo>
                  <a:pt x="480021" y="508165"/>
                </a:lnTo>
                <a:lnTo>
                  <a:pt x="479818" y="511886"/>
                </a:lnTo>
                <a:lnTo>
                  <a:pt x="480517" y="515175"/>
                </a:lnTo>
                <a:lnTo>
                  <a:pt x="480263" y="518617"/>
                </a:lnTo>
                <a:lnTo>
                  <a:pt x="480682" y="522503"/>
                </a:lnTo>
                <a:lnTo>
                  <a:pt x="480148" y="525805"/>
                </a:lnTo>
                <a:lnTo>
                  <a:pt x="480517" y="528561"/>
                </a:lnTo>
                <a:lnTo>
                  <a:pt x="479793" y="531253"/>
                </a:lnTo>
                <a:lnTo>
                  <a:pt x="477824" y="532295"/>
                </a:lnTo>
                <a:lnTo>
                  <a:pt x="476923" y="531876"/>
                </a:lnTo>
                <a:lnTo>
                  <a:pt x="476605" y="532434"/>
                </a:lnTo>
                <a:lnTo>
                  <a:pt x="476618" y="533057"/>
                </a:lnTo>
                <a:lnTo>
                  <a:pt x="477151" y="533717"/>
                </a:lnTo>
                <a:lnTo>
                  <a:pt x="481558" y="534606"/>
                </a:lnTo>
                <a:lnTo>
                  <a:pt x="481647" y="538530"/>
                </a:lnTo>
                <a:lnTo>
                  <a:pt x="479971" y="539915"/>
                </a:lnTo>
                <a:lnTo>
                  <a:pt x="479272" y="541642"/>
                </a:lnTo>
                <a:lnTo>
                  <a:pt x="479336" y="542899"/>
                </a:lnTo>
                <a:lnTo>
                  <a:pt x="480987" y="542848"/>
                </a:lnTo>
                <a:lnTo>
                  <a:pt x="483666" y="546290"/>
                </a:lnTo>
                <a:lnTo>
                  <a:pt x="485584" y="547230"/>
                </a:lnTo>
                <a:lnTo>
                  <a:pt x="487680" y="549300"/>
                </a:lnTo>
                <a:lnTo>
                  <a:pt x="490664" y="555752"/>
                </a:lnTo>
                <a:lnTo>
                  <a:pt x="491070" y="557949"/>
                </a:lnTo>
                <a:lnTo>
                  <a:pt x="490423" y="558927"/>
                </a:lnTo>
                <a:lnTo>
                  <a:pt x="490461" y="560438"/>
                </a:lnTo>
                <a:lnTo>
                  <a:pt x="492201" y="562851"/>
                </a:lnTo>
                <a:lnTo>
                  <a:pt x="492937" y="564527"/>
                </a:lnTo>
                <a:lnTo>
                  <a:pt x="494792" y="567347"/>
                </a:lnTo>
                <a:lnTo>
                  <a:pt x="495935" y="570141"/>
                </a:lnTo>
                <a:lnTo>
                  <a:pt x="495173" y="575767"/>
                </a:lnTo>
                <a:lnTo>
                  <a:pt x="496074" y="577189"/>
                </a:lnTo>
                <a:lnTo>
                  <a:pt x="496125" y="579208"/>
                </a:lnTo>
                <a:lnTo>
                  <a:pt x="493433" y="580948"/>
                </a:lnTo>
                <a:lnTo>
                  <a:pt x="493141" y="581380"/>
                </a:lnTo>
                <a:lnTo>
                  <a:pt x="493814" y="585508"/>
                </a:lnTo>
                <a:lnTo>
                  <a:pt x="494563" y="587502"/>
                </a:lnTo>
                <a:lnTo>
                  <a:pt x="493356" y="589991"/>
                </a:lnTo>
                <a:lnTo>
                  <a:pt x="492150" y="590626"/>
                </a:lnTo>
                <a:lnTo>
                  <a:pt x="491540" y="592340"/>
                </a:lnTo>
                <a:lnTo>
                  <a:pt x="492213" y="595604"/>
                </a:lnTo>
                <a:lnTo>
                  <a:pt x="491667" y="599122"/>
                </a:lnTo>
                <a:lnTo>
                  <a:pt x="491744" y="602195"/>
                </a:lnTo>
                <a:lnTo>
                  <a:pt x="491159" y="603402"/>
                </a:lnTo>
                <a:lnTo>
                  <a:pt x="491185" y="604507"/>
                </a:lnTo>
                <a:lnTo>
                  <a:pt x="494309" y="611936"/>
                </a:lnTo>
                <a:lnTo>
                  <a:pt x="496595" y="614667"/>
                </a:lnTo>
                <a:lnTo>
                  <a:pt x="497039" y="617029"/>
                </a:lnTo>
                <a:lnTo>
                  <a:pt x="496506" y="618147"/>
                </a:lnTo>
                <a:lnTo>
                  <a:pt x="495096" y="619112"/>
                </a:lnTo>
                <a:lnTo>
                  <a:pt x="492785" y="618845"/>
                </a:lnTo>
                <a:lnTo>
                  <a:pt x="492201" y="618998"/>
                </a:lnTo>
                <a:lnTo>
                  <a:pt x="491959" y="619683"/>
                </a:lnTo>
                <a:lnTo>
                  <a:pt x="519188" y="619607"/>
                </a:lnTo>
                <a:lnTo>
                  <a:pt x="528929" y="619366"/>
                </a:lnTo>
                <a:lnTo>
                  <a:pt x="529336" y="622973"/>
                </a:lnTo>
                <a:lnTo>
                  <a:pt x="532853" y="622896"/>
                </a:lnTo>
                <a:lnTo>
                  <a:pt x="532574" y="621677"/>
                </a:lnTo>
                <a:lnTo>
                  <a:pt x="540677" y="619086"/>
                </a:lnTo>
                <a:lnTo>
                  <a:pt x="549249" y="618883"/>
                </a:lnTo>
                <a:lnTo>
                  <a:pt x="549173" y="615581"/>
                </a:lnTo>
                <a:lnTo>
                  <a:pt x="563613" y="615226"/>
                </a:lnTo>
                <a:lnTo>
                  <a:pt x="563549" y="612571"/>
                </a:lnTo>
                <a:lnTo>
                  <a:pt x="563816" y="607999"/>
                </a:lnTo>
                <a:lnTo>
                  <a:pt x="565124" y="607961"/>
                </a:lnTo>
                <a:lnTo>
                  <a:pt x="565632" y="604850"/>
                </a:lnTo>
                <a:lnTo>
                  <a:pt x="567283" y="600989"/>
                </a:lnTo>
                <a:lnTo>
                  <a:pt x="574332" y="600824"/>
                </a:lnTo>
                <a:lnTo>
                  <a:pt x="574243" y="597027"/>
                </a:lnTo>
                <a:lnTo>
                  <a:pt x="574649" y="596188"/>
                </a:lnTo>
                <a:lnTo>
                  <a:pt x="577748" y="592328"/>
                </a:lnTo>
                <a:lnTo>
                  <a:pt x="580859" y="589457"/>
                </a:lnTo>
                <a:lnTo>
                  <a:pt x="584009" y="585292"/>
                </a:lnTo>
                <a:lnTo>
                  <a:pt x="585025" y="582561"/>
                </a:lnTo>
                <a:close/>
              </a:path>
              <a:path w="1096010" h="994410">
                <a:moveTo>
                  <a:pt x="612635" y="495554"/>
                </a:moveTo>
                <a:lnTo>
                  <a:pt x="561174" y="496785"/>
                </a:lnTo>
                <a:lnTo>
                  <a:pt x="514553" y="497611"/>
                </a:lnTo>
                <a:lnTo>
                  <a:pt x="513041" y="499465"/>
                </a:lnTo>
                <a:lnTo>
                  <a:pt x="511695" y="500329"/>
                </a:lnTo>
                <a:lnTo>
                  <a:pt x="510857" y="504342"/>
                </a:lnTo>
                <a:lnTo>
                  <a:pt x="510514" y="504507"/>
                </a:lnTo>
                <a:lnTo>
                  <a:pt x="511352" y="508266"/>
                </a:lnTo>
                <a:lnTo>
                  <a:pt x="514083" y="514223"/>
                </a:lnTo>
                <a:lnTo>
                  <a:pt x="512419" y="516991"/>
                </a:lnTo>
                <a:lnTo>
                  <a:pt x="510781" y="522478"/>
                </a:lnTo>
                <a:lnTo>
                  <a:pt x="510679" y="530885"/>
                </a:lnTo>
                <a:lnTo>
                  <a:pt x="511187" y="532053"/>
                </a:lnTo>
                <a:lnTo>
                  <a:pt x="512216" y="533247"/>
                </a:lnTo>
                <a:lnTo>
                  <a:pt x="515277" y="534530"/>
                </a:lnTo>
                <a:lnTo>
                  <a:pt x="517740" y="534733"/>
                </a:lnTo>
                <a:lnTo>
                  <a:pt x="523303" y="533107"/>
                </a:lnTo>
                <a:lnTo>
                  <a:pt x="525754" y="533044"/>
                </a:lnTo>
                <a:lnTo>
                  <a:pt x="528764" y="533463"/>
                </a:lnTo>
                <a:lnTo>
                  <a:pt x="530288" y="534606"/>
                </a:lnTo>
                <a:lnTo>
                  <a:pt x="530847" y="535457"/>
                </a:lnTo>
                <a:lnTo>
                  <a:pt x="531126" y="535178"/>
                </a:lnTo>
                <a:lnTo>
                  <a:pt x="521741" y="522617"/>
                </a:lnTo>
                <a:lnTo>
                  <a:pt x="519442" y="521576"/>
                </a:lnTo>
                <a:lnTo>
                  <a:pt x="518553" y="517906"/>
                </a:lnTo>
                <a:lnTo>
                  <a:pt x="520369" y="516039"/>
                </a:lnTo>
                <a:lnTo>
                  <a:pt x="525983" y="515899"/>
                </a:lnTo>
                <a:lnTo>
                  <a:pt x="529653" y="515200"/>
                </a:lnTo>
                <a:lnTo>
                  <a:pt x="542302" y="530466"/>
                </a:lnTo>
                <a:lnTo>
                  <a:pt x="541108" y="533958"/>
                </a:lnTo>
                <a:lnTo>
                  <a:pt x="540016" y="543496"/>
                </a:lnTo>
                <a:lnTo>
                  <a:pt x="537362" y="548081"/>
                </a:lnTo>
                <a:lnTo>
                  <a:pt x="534454" y="551256"/>
                </a:lnTo>
                <a:lnTo>
                  <a:pt x="531736" y="552234"/>
                </a:lnTo>
                <a:lnTo>
                  <a:pt x="528066" y="552919"/>
                </a:lnTo>
                <a:lnTo>
                  <a:pt x="526249" y="553999"/>
                </a:lnTo>
                <a:lnTo>
                  <a:pt x="525614" y="554888"/>
                </a:lnTo>
                <a:lnTo>
                  <a:pt x="525411" y="556031"/>
                </a:lnTo>
                <a:lnTo>
                  <a:pt x="525665" y="557555"/>
                </a:lnTo>
                <a:lnTo>
                  <a:pt x="530199" y="560730"/>
                </a:lnTo>
                <a:lnTo>
                  <a:pt x="533857" y="561733"/>
                </a:lnTo>
                <a:lnTo>
                  <a:pt x="536689" y="561111"/>
                </a:lnTo>
                <a:lnTo>
                  <a:pt x="539902" y="559854"/>
                </a:lnTo>
                <a:lnTo>
                  <a:pt x="544931" y="558800"/>
                </a:lnTo>
                <a:lnTo>
                  <a:pt x="549478" y="558990"/>
                </a:lnTo>
                <a:lnTo>
                  <a:pt x="553872" y="560070"/>
                </a:lnTo>
                <a:lnTo>
                  <a:pt x="555713" y="560031"/>
                </a:lnTo>
                <a:lnTo>
                  <a:pt x="560451" y="558177"/>
                </a:lnTo>
                <a:lnTo>
                  <a:pt x="567055" y="554342"/>
                </a:lnTo>
                <a:lnTo>
                  <a:pt x="571068" y="553935"/>
                </a:lnTo>
                <a:lnTo>
                  <a:pt x="572833" y="555205"/>
                </a:lnTo>
                <a:lnTo>
                  <a:pt x="575678" y="559054"/>
                </a:lnTo>
                <a:lnTo>
                  <a:pt x="578091" y="563575"/>
                </a:lnTo>
                <a:lnTo>
                  <a:pt x="580834" y="575843"/>
                </a:lnTo>
                <a:lnTo>
                  <a:pt x="581964" y="578370"/>
                </a:lnTo>
                <a:lnTo>
                  <a:pt x="582498" y="578713"/>
                </a:lnTo>
                <a:lnTo>
                  <a:pt x="586740" y="579526"/>
                </a:lnTo>
                <a:lnTo>
                  <a:pt x="586663" y="576059"/>
                </a:lnTo>
                <a:lnTo>
                  <a:pt x="586168" y="574725"/>
                </a:lnTo>
                <a:lnTo>
                  <a:pt x="585139" y="574078"/>
                </a:lnTo>
                <a:lnTo>
                  <a:pt x="584784" y="571665"/>
                </a:lnTo>
                <a:lnTo>
                  <a:pt x="583615" y="570826"/>
                </a:lnTo>
                <a:lnTo>
                  <a:pt x="582993" y="569087"/>
                </a:lnTo>
                <a:lnTo>
                  <a:pt x="584123" y="567931"/>
                </a:lnTo>
                <a:lnTo>
                  <a:pt x="585266" y="568350"/>
                </a:lnTo>
                <a:lnTo>
                  <a:pt x="585216" y="566242"/>
                </a:lnTo>
                <a:lnTo>
                  <a:pt x="587121" y="566191"/>
                </a:lnTo>
                <a:lnTo>
                  <a:pt x="587997" y="564375"/>
                </a:lnTo>
                <a:lnTo>
                  <a:pt x="589165" y="564349"/>
                </a:lnTo>
                <a:lnTo>
                  <a:pt x="588518" y="562914"/>
                </a:lnTo>
                <a:lnTo>
                  <a:pt x="588492" y="562190"/>
                </a:lnTo>
                <a:lnTo>
                  <a:pt x="590537" y="560120"/>
                </a:lnTo>
                <a:lnTo>
                  <a:pt x="590207" y="558266"/>
                </a:lnTo>
                <a:lnTo>
                  <a:pt x="590804" y="556768"/>
                </a:lnTo>
                <a:lnTo>
                  <a:pt x="591591" y="555929"/>
                </a:lnTo>
                <a:lnTo>
                  <a:pt x="593013" y="553834"/>
                </a:lnTo>
                <a:lnTo>
                  <a:pt x="596214" y="552767"/>
                </a:lnTo>
                <a:lnTo>
                  <a:pt x="595604" y="550379"/>
                </a:lnTo>
                <a:lnTo>
                  <a:pt x="595591" y="549681"/>
                </a:lnTo>
                <a:lnTo>
                  <a:pt x="597725" y="548944"/>
                </a:lnTo>
                <a:lnTo>
                  <a:pt x="598982" y="546849"/>
                </a:lnTo>
                <a:lnTo>
                  <a:pt x="600824" y="545376"/>
                </a:lnTo>
                <a:lnTo>
                  <a:pt x="599757" y="544372"/>
                </a:lnTo>
                <a:lnTo>
                  <a:pt x="599706" y="542480"/>
                </a:lnTo>
                <a:lnTo>
                  <a:pt x="602018" y="541172"/>
                </a:lnTo>
                <a:lnTo>
                  <a:pt x="602322" y="540385"/>
                </a:lnTo>
                <a:lnTo>
                  <a:pt x="601484" y="539076"/>
                </a:lnTo>
                <a:lnTo>
                  <a:pt x="601459" y="537756"/>
                </a:lnTo>
                <a:lnTo>
                  <a:pt x="602208" y="535508"/>
                </a:lnTo>
                <a:lnTo>
                  <a:pt x="602919" y="534543"/>
                </a:lnTo>
                <a:lnTo>
                  <a:pt x="603123" y="532409"/>
                </a:lnTo>
                <a:lnTo>
                  <a:pt x="601624" y="530555"/>
                </a:lnTo>
                <a:lnTo>
                  <a:pt x="603897" y="529615"/>
                </a:lnTo>
                <a:lnTo>
                  <a:pt x="604202" y="528434"/>
                </a:lnTo>
                <a:lnTo>
                  <a:pt x="602691" y="526669"/>
                </a:lnTo>
                <a:lnTo>
                  <a:pt x="603745" y="525576"/>
                </a:lnTo>
                <a:lnTo>
                  <a:pt x="603872" y="525208"/>
                </a:lnTo>
                <a:lnTo>
                  <a:pt x="603504" y="524192"/>
                </a:lnTo>
                <a:lnTo>
                  <a:pt x="605370" y="520687"/>
                </a:lnTo>
                <a:lnTo>
                  <a:pt x="606882" y="520407"/>
                </a:lnTo>
                <a:lnTo>
                  <a:pt x="606856" y="519430"/>
                </a:lnTo>
                <a:lnTo>
                  <a:pt x="606475" y="518147"/>
                </a:lnTo>
                <a:lnTo>
                  <a:pt x="606945" y="516940"/>
                </a:lnTo>
                <a:lnTo>
                  <a:pt x="606488" y="516521"/>
                </a:lnTo>
                <a:lnTo>
                  <a:pt x="606425" y="513969"/>
                </a:lnTo>
                <a:lnTo>
                  <a:pt x="608584" y="513918"/>
                </a:lnTo>
                <a:lnTo>
                  <a:pt x="610069" y="510260"/>
                </a:lnTo>
                <a:lnTo>
                  <a:pt x="610793" y="510235"/>
                </a:lnTo>
                <a:lnTo>
                  <a:pt x="610019" y="508711"/>
                </a:lnTo>
                <a:lnTo>
                  <a:pt x="608901" y="504507"/>
                </a:lnTo>
                <a:lnTo>
                  <a:pt x="609955" y="502348"/>
                </a:lnTo>
                <a:lnTo>
                  <a:pt x="610209" y="501078"/>
                </a:lnTo>
                <a:lnTo>
                  <a:pt x="611149" y="500126"/>
                </a:lnTo>
                <a:lnTo>
                  <a:pt x="612114" y="500494"/>
                </a:lnTo>
                <a:lnTo>
                  <a:pt x="612254" y="499897"/>
                </a:lnTo>
                <a:lnTo>
                  <a:pt x="612178" y="496836"/>
                </a:lnTo>
                <a:lnTo>
                  <a:pt x="612635" y="495554"/>
                </a:lnTo>
                <a:close/>
              </a:path>
              <a:path w="1096010" h="994410">
                <a:moveTo>
                  <a:pt x="623341" y="660133"/>
                </a:moveTo>
                <a:lnTo>
                  <a:pt x="622096" y="658571"/>
                </a:lnTo>
                <a:lnTo>
                  <a:pt x="620217" y="657567"/>
                </a:lnTo>
                <a:lnTo>
                  <a:pt x="614908" y="656551"/>
                </a:lnTo>
                <a:lnTo>
                  <a:pt x="611378" y="656920"/>
                </a:lnTo>
                <a:lnTo>
                  <a:pt x="607034" y="658241"/>
                </a:lnTo>
                <a:lnTo>
                  <a:pt x="605193" y="658279"/>
                </a:lnTo>
                <a:lnTo>
                  <a:pt x="603453" y="657085"/>
                </a:lnTo>
                <a:lnTo>
                  <a:pt x="601980" y="653186"/>
                </a:lnTo>
                <a:lnTo>
                  <a:pt x="601954" y="652043"/>
                </a:lnTo>
                <a:lnTo>
                  <a:pt x="603834" y="648474"/>
                </a:lnTo>
                <a:lnTo>
                  <a:pt x="607745" y="643788"/>
                </a:lnTo>
                <a:lnTo>
                  <a:pt x="610882" y="637311"/>
                </a:lnTo>
                <a:lnTo>
                  <a:pt x="611657" y="632599"/>
                </a:lnTo>
                <a:lnTo>
                  <a:pt x="610971" y="616419"/>
                </a:lnTo>
                <a:lnTo>
                  <a:pt x="610133" y="614184"/>
                </a:lnTo>
                <a:lnTo>
                  <a:pt x="608952" y="613435"/>
                </a:lnTo>
                <a:lnTo>
                  <a:pt x="600544" y="616800"/>
                </a:lnTo>
                <a:lnTo>
                  <a:pt x="596684" y="618159"/>
                </a:lnTo>
                <a:lnTo>
                  <a:pt x="593280" y="617880"/>
                </a:lnTo>
                <a:lnTo>
                  <a:pt x="592226" y="616292"/>
                </a:lnTo>
                <a:lnTo>
                  <a:pt x="591781" y="614299"/>
                </a:lnTo>
                <a:lnTo>
                  <a:pt x="593267" y="612800"/>
                </a:lnTo>
                <a:lnTo>
                  <a:pt x="598017" y="610336"/>
                </a:lnTo>
                <a:lnTo>
                  <a:pt x="600405" y="608164"/>
                </a:lnTo>
                <a:lnTo>
                  <a:pt x="600608" y="606983"/>
                </a:lnTo>
                <a:lnTo>
                  <a:pt x="600570" y="605955"/>
                </a:lnTo>
                <a:lnTo>
                  <a:pt x="600290" y="604786"/>
                </a:lnTo>
                <a:lnTo>
                  <a:pt x="599541" y="603402"/>
                </a:lnTo>
                <a:lnTo>
                  <a:pt x="596265" y="601903"/>
                </a:lnTo>
                <a:lnTo>
                  <a:pt x="590296" y="601738"/>
                </a:lnTo>
                <a:lnTo>
                  <a:pt x="586016" y="600786"/>
                </a:lnTo>
                <a:lnTo>
                  <a:pt x="584733" y="598792"/>
                </a:lnTo>
                <a:lnTo>
                  <a:pt x="584682" y="596404"/>
                </a:lnTo>
                <a:lnTo>
                  <a:pt x="585241" y="593191"/>
                </a:lnTo>
                <a:lnTo>
                  <a:pt x="587057" y="589013"/>
                </a:lnTo>
                <a:lnTo>
                  <a:pt x="588175" y="585800"/>
                </a:lnTo>
                <a:lnTo>
                  <a:pt x="588695" y="583831"/>
                </a:lnTo>
                <a:lnTo>
                  <a:pt x="588556" y="582129"/>
                </a:lnTo>
                <a:lnTo>
                  <a:pt x="587489" y="581621"/>
                </a:lnTo>
                <a:lnTo>
                  <a:pt x="587298" y="581558"/>
                </a:lnTo>
                <a:lnTo>
                  <a:pt x="586232" y="584949"/>
                </a:lnTo>
                <a:lnTo>
                  <a:pt x="585597" y="586295"/>
                </a:lnTo>
                <a:lnTo>
                  <a:pt x="582231" y="590753"/>
                </a:lnTo>
                <a:lnTo>
                  <a:pt x="579107" y="593648"/>
                </a:lnTo>
                <a:lnTo>
                  <a:pt x="576122" y="597433"/>
                </a:lnTo>
                <a:lnTo>
                  <a:pt x="576249" y="602691"/>
                </a:lnTo>
                <a:lnTo>
                  <a:pt x="568579" y="602869"/>
                </a:lnTo>
                <a:lnTo>
                  <a:pt x="567372" y="605561"/>
                </a:lnTo>
                <a:lnTo>
                  <a:pt x="566750" y="609828"/>
                </a:lnTo>
                <a:lnTo>
                  <a:pt x="565581" y="609854"/>
                </a:lnTo>
                <a:lnTo>
                  <a:pt x="565416" y="612609"/>
                </a:lnTo>
                <a:lnTo>
                  <a:pt x="565531" y="617093"/>
                </a:lnTo>
                <a:lnTo>
                  <a:pt x="551091" y="617435"/>
                </a:lnTo>
                <a:lnTo>
                  <a:pt x="551154" y="620242"/>
                </a:lnTo>
                <a:lnTo>
                  <a:pt x="555091" y="624992"/>
                </a:lnTo>
                <a:lnTo>
                  <a:pt x="556501" y="623824"/>
                </a:lnTo>
                <a:lnTo>
                  <a:pt x="557428" y="624674"/>
                </a:lnTo>
                <a:lnTo>
                  <a:pt x="565454" y="634758"/>
                </a:lnTo>
                <a:lnTo>
                  <a:pt x="566127" y="634746"/>
                </a:lnTo>
                <a:lnTo>
                  <a:pt x="570395" y="641007"/>
                </a:lnTo>
                <a:lnTo>
                  <a:pt x="570458" y="643991"/>
                </a:lnTo>
                <a:lnTo>
                  <a:pt x="575170" y="645972"/>
                </a:lnTo>
                <a:lnTo>
                  <a:pt x="582942" y="654100"/>
                </a:lnTo>
                <a:lnTo>
                  <a:pt x="586905" y="656247"/>
                </a:lnTo>
                <a:lnTo>
                  <a:pt x="588149" y="660704"/>
                </a:lnTo>
                <a:lnTo>
                  <a:pt x="623341" y="660133"/>
                </a:lnTo>
                <a:close/>
              </a:path>
              <a:path w="1096010" h="994410">
                <a:moveTo>
                  <a:pt x="650138" y="663206"/>
                </a:moveTo>
                <a:lnTo>
                  <a:pt x="649757" y="662724"/>
                </a:lnTo>
                <a:lnTo>
                  <a:pt x="647268" y="663282"/>
                </a:lnTo>
                <a:lnTo>
                  <a:pt x="645553" y="663333"/>
                </a:lnTo>
                <a:lnTo>
                  <a:pt x="642594" y="662508"/>
                </a:lnTo>
                <a:lnTo>
                  <a:pt x="640003" y="662571"/>
                </a:lnTo>
                <a:lnTo>
                  <a:pt x="635228" y="662978"/>
                </a:lnTo>
                <a:lnTo>
                  <a:pt x="631126" y="664286"/>
                </a:lnTo>
                <a:lnTo>
                  <a:pt x="628383" y="664641"/>
                </a:lnTo>
                <a:lnTo>
                  <a:pt x="626427" y="664311"/>
                </a:lnTo>
                <a:lnTo>
                  <a:pt x="624827" y="663562"/>
                </a:lnTo>
                <a:lnTo>
                  <a:pt x="624268" y="662025"/>
                </a:lnTo>
                <a:lnTo>
                  <a:pt x="586727" y="662635"/>
                </a:lnTo>
                <a:lnTo>
                  <a:pt x="585304" y="657542"/>
                </a:lnTo>
                <a:lnTo>
                  <a:pt x="581685" y="655523"/>
                </a:lnTo>
                <a:lnTo>
                  <a:pt x="573963" y="647446"/>
                </a:lnTo>
                <a:lnTo>
                  <a:pt x="568617" y="645287"/>
                </a:lnTo>
                <a:lnTo>
                  <a:pt x="568528" y="641629"/>
                </a:lnTo>
                <a:lnTo>
                  <a:pt x="565150" y="636663"/>
                </a:lnTo>
                <a:lnTo>
                  <a:pt x="564578" y="636676"/>
                </a:lnTo>
                <a:lnTo>
                  <a:pt x="556387" y="626364"/>
                </a:lnTo>
                <a:lnTo>
                  <a:pt x="554837" y="627646"/>
                </a:lnTo>
                <a:lnTo>
                  <a:pt x="549148" y="620788"/>
                </a:lnTo>
                <a:lnTo>
                  <a:pt x="540842" y="620979"/>
                </a:lnTo>
                <a:lnTo>
                  <a:pt x="534784" y="622960"/>
                </a:lnTo>
                <a:lnTo>
                  <a:pt x="535178" y="624738"/>
                </a:lnTo>
                <a:lnTo>
                  <a:pt x="527659" y="624916"/>
                </a:lnTo>
                <a:lnTo>
                  <a:pt x="527253" y="621309"/>
                </a:lnTo>
                <a:lnTo>
                  <a:pt x="503605" y="621601"/>
                </a:lnTo>
                <a:lnTo>
                  <a:pt x="505129" y="623735"/>
                </a:lnTo>
                <a:lnTo>
                  <a:pt x="507047" y="624484"/>
                </a:lnTo>
                <a:lnTo>
                  <a:pt x="510298" y="625335"/>
                </a:lnTo>
                <a:lnTo>
                  <a:pt x="512851" y="628103"/>
                </a:lnTo>
                <a:lnTo>
                  <a:pt x="513156" y="629437"/>
                </a:lnTo>
                <a:lnTo>
                  <a:pt x="515594" y="630847"/>
                </a:lnTo>
                <a:lnTo>
                  <a:pt x="516483" y="632917"/>
                </a:lnTo>
                <a:lnTo>
                  <a:pt x="517639" y="632891"/>
                </a:lnTo>
                <a:lnTo>
                  <a:pt x="517588" y="636117"/>
                </a:lnTo>
                <a:lnTo>
                  <a:pt x="518464" y="637120"/>
                </a:lnTo>
                <a:lnTo>
                  <a:pt x="519963" y="640105"/>
                </a:lnTo>
                <a:lnTo>
                  <a:pt x="519988" y="641413"/>
                </a:lnTo>
                <a:lnTo>
                  <a:pt x="520649" y="643089"/>
                </a:lnTo>
                <a:lnTo>
                  <a:pt x="520712" y="645744"/>
                </a:lnTo>
                <a:lnTo>
                  <a:pt x="518223" y="650278"/>
                </a:lnTo>
                <a:lnTo>
                  <a:pt x="516826" y="651611"/>
                </a:lnTo>
                <a:lnTo>
                  <a:pt x="516166" y="651852"/>
                </a:lnTo>
                <a:lnTo>
                  <a:pt x="515772" y="652399"/>
                </a:lnTo>
                <a:lnTo>
                  <a:pt x="520077" y="653796"/>
                </a:lnTo>
                <a:lnTo>
                  <a:pt x="520649" y="655332"/>
                </a:lnTo>
                <a:lnTo>
                  <a:pt x="520166" y="661479"/>
                </a:lnTo>
                <a:lnTo>
                  <a:pt x="521398" y="665861"/>
                </a:lnTo>
                <a:lnTo>
                  <a:pt x="525119" y="671042"/>
                </a:lnTo>
                <a:lnTo>
                  <a:pt x="528142" y="673836"/>
                </a:lnTo>
                <a:lnTo>
                  <a:pt x="529259" y="675360"/>
                </a:lnTo>
                <a:lnTo>
                  <a:pt x="528205" y="677202"/>
                </a:lnTo>
                <a:lnTo>
                  <a:pt x="528688" y="678764"/>
                </a:lnTo>
                <a:lnTo>
                  <a:pt x="531342" y="680948"/>
                </a:lnTo>
                <a:lnTo>
                  <a:pt x="533819" y="682205"/>
                </a:lnTo>
                <a:lnTo>
                  <a:pt x="537959" y="682688"/>
                </a:lnTo>
                <a:lnTo>
                  <a:pt x="543369" y="681926"/>
                </a:lnTo>
                <a:lnTo>
                  <a:pt x="549109" y="683018"/>
                </a:lnTo>
                <a:lnTo>
                  <a:pt x="552627" y="684301"/>
                </a:lnTo>
                <a:lnTo>
                  <a:pt x="553681" y="685812"/>
                </a:lnTo>
                <a:lnTo>
                  <a:pt x="553072" y="687819"/>
                </a:lnTo>
                <a:lnTo>
                  <a:pt x="552259" y="687857"/>
                </a:lnTo>
                <a:lnTo>
                  <a:pt x="552602" y="688454"/>
                </a:lnTo>
                <a:lnTo>
                  <a:pt x="550849" y="690994"/>
                </a:lnTo>
                <a:lnTo>
                  <a:pt x="550443" y="692467"/>
                </a:lnTo>
                <a:lnTo>
                  <a:pt x="551764" y="693864"/>
                </a:lnTo>
                <a:lnTo>
                  <a:pt x="553186" y="694169"/>
                </a:lnTo>
                <a:lnTo>
                  <a:pt x="554202" y="696061"/>
                </a:lnTo>
                <a:lnTo>
                  <a:pt x="553377" y="699998"/>
                </a:lnTo>
                <a:lnTo>
                  <a:pt x="553948" y="701306"/>
                </a:lnTo>
                <a:lnTo>
                  <a:pt x="553999" y="703453"/>
                </a:lnTo>
                <a:lnTo>
                  <a:pt x="555421" y="705764"/>
                </a:lnTo>
                <a:lnTo>
                  <a:pt x="554863" y="706920"/>
                </a:lnTo>
                <a:lnTo>
                  <a:pt x="556983" y="709739"/>
                </a:lnTo>
                <a:lnTo>
                  <a:pt x="556602" y="711949"/>
                </a:lnTo>
                <a:lnTo>
                  <a:pt x="555752" y="712800"/>
                </a:lnTo>
                <a:lnTo>
                  <a:pt x="555764" y="713320"/>
                </a:lnTo>
                <a:lnTo>
                  <a:pt x="554990" y="714387"/>
                </a:lnTo>
                <a:lnTo>
                  <a:pt x="556006" y="715949"/>
                </a:lnTo>
                <a:lnTo>
                  <a:pt x="571334" y="715581"/>
                </a:lnTo>
                <a:lnTo>
                  <a:pt x="573468" y="716254"/>
                </a:lnTo>
                <a:lnTo>
                  <a:pt x="573176" y="716838"/>
                </a:lnTo>
                <a:lnTo>
                  <a:pt x="574192" y="717169"/>
                </a:lnTo>
                <a:lnTo>
                  <a:pt x="575475" y="717981"/>
                </a:lnTo>
                <a:lnTo>
                  <a:pt x="575856" y="720255"/>
                </a:lnTo>
                <a:lnTo>
                  <a:pt x="576846" y="721601"/>
                </a:lnTo>
                <a:lnTo>
                  <a:pt x="577659" y="726059"/>
                </a:lnTo>
                <a:lnTo>
                  <a:pt x="576910" y="726338"/>
                </a:lnTo>
                <a:lnTo>
                  <a:pt x="577316" y="726579"/>
                </a:lnTo>
                <a:lnTo>
                  <a:pt x="577786" y="727417"/>
                </a:lnTo>
                <a:lnTo>
                  <a:pt x="578497" y="727062"/>
                </a:lnTo>
                <a:lnTo>
                  <a:pt x="579196" y="725919"/>
                </a:lnTo>
                <a:lnTo>
                  <a:pt x="583501" y="726147"/>
                </a:lnTo>
                <a:lnTo>
                  <a:pt x="598957" y="725436"/>
                </a:lnTo>
                <a:lnTo>
                  <a:pt x="600214" y="727379"/>
                </a:lnTo>
                <a:lnTo>
                  <a:pt x="601510" y="728624"/>
                </a:lnTo>
                <a:lnTo>
                  <a:pt x="602475" y="730402"/>
                </a:lnTo>
                <a:lnTo>
                  <a:pt x="604596" y="732815"/>
                </a:lnTo>
                <a:lnTo>
                  <a:pt x="606425" y="730211"/>
                </a:lnTo>
                <a:lnTo>
                  <a:pt x="607491" y="729615"/>
                </a:lnTo>
                <a:lnTo>
                  <a:pt x="608914" y="730478"/>
                </a:lnTo>
                <a:lnTo>
                  <a:pt x="609663" y="731202"/>
                </a:lnTo>
                <a:lnTo>
                  <a:pt x="609701" y="733336"/>
                </a:lnTo>
                <a:lnTo>
                  <a:pt x="633120" y="724623"/>
                </a:lnTo>
                <a:lnTo>
                  <a:pt x="632548" y="713282"/>
                </a:lnTo>
                <a:lnTo>
                  <a:pt x="636257" y="712876"/>
                </a:lnTo>
                <a:lnTo>
                  <a:pt x="636117" y="707161"/>
                </a:lnTo>
                <a:lnTo>
                  <a:pt x="635635" y="701535"/>
                </a:lnTo>
                <a:lnTo>
                  <a:pt x="638822" y="699465"/>
                </a:lnTo>
                <a:lnTo>
                  <a:pt x="640067" y="699655"/>
                </a:lnTo>
                <a:lnTo>
                  <a:pt x="640537" y="695515"/>
                </a:lnTo>
                <a:lnTo>
                  <a:pt x="643267" y="689025"/>
                </a:lnTo>
                <a:lnTo>
                  <a:pt x="641819" y="688784"/>
                </a:lnTo>
                <a:lnTo>
                  <a:pt x="650138" y="663206"/>
                </a:lnTo>
                <a:close/>
              </a:path>
              <a:path w="1096010" h="994410">
                <a:moveTo>
                  <a:pt x="686028" y="564083"/>
                </a:moveTo>
                <a:lnTo>
                  <a:pt x="685787" y="563067"/>
                </a:lnTo>
                <a:lnTo>
                  <a:pt x="599986" y="568096"/>
                </a:lnTo>
                <a:lnTo>
                  <a:pt x="597281" y="569772"/>
                </a:lnTo>
                <a:lnTo>
                  <a:pt x="596709" y="570572"/>
                </a:lnTo>
                <a:lnTo>
                  <a:pt x="596722" y="571373"/>
                </a:lnTo>
                <a:lnTo>
                  <a:pt x="596544" y="571754"/>
                </a:lnTo>
                <a:lnTo>
                  <a:pt x="596887" y="572401"/>
                </a:lnTo>
                <a:lnTo>
                  <a:pt x="595515" y="574763"/>
                </a:lnTo>
                <a:lnTo>
                  <a:pt x="592112" y="575386"/>
                </a:lnTo>
                <a:lnTo>
                  <a:pt x="591883" y="577354"/>
                </a:lnTo>
                <a:lnTo>
                  <a:pt x="591375" y="578688"/>
                </a:lnTo>
                <a:lnTo>
                  <a:pt x="591413" y="580631"/>
                </a:lnTo>
                <a:lnTo>
                  <a:pt x="590524" y="581863"/>
                </a:lnTo>
                <a:lnTo>
                  <a:pt x="590575" y="584073"/>
                </a:lnTo>
                <a:lnTo>
                  <a:pt x="589953" y="586384"/>
                </a:lnTo>
                <a:lnTo>
                  <a:pt x="588784" y="589737"/>
                </a:lnTo>
                <a:lnTo>
                  <a:pt x="587019" y="593750"/>
                </a:lnTo>
                <a:lnTo>
                  <a:pt x="586536" y="596557"/>
                </a:lnTo>
                <a:lnTo>
                  <a:pt x="586587" y="598195"/>
                </a:lnTo>
                <a:lnTo>
                  <a:pt x="587209" y="599173"/>
                </a:lnTo>
                <a:lnTo>
                  <a:pt x="590499" y="599859"/>
                </a:lnTo>
                <a:lnTo>
                  <a:pt x="596861" y="600087"/>
                </a:lnTo>
                <a:lnTo>
                  <a:pt x="600875" y="601929"/>
                </a:lnTo>
                <a:lnTo>
                  <a:pt x="602081" y="604240"/>
                </a:lnTo>
                <a:lnTo>
                  <a:pt x="602411" y="605726"/>
                </a:lnTo>
                <a:lnTo>
                  <a:pt x="602462" y="607123"/>
                </a:lnTo>
                <a:lnTo>
                  <a:pt x="602132" y="609155"/>
                </a:lnTo>
                <a:lnTo>
                  <a:pt x="598982" y="611974"/>
                </a:lnTo>
                <a:lnTo>
                  <a:pt x="594258" y="614426"/>
                </a:lnTo>
                <a:lnTo>
                  <a:pt x="593826" y="614883"/>
                </a:lnTo>
                <a:lnTo>
                  <a:pt x="594004" y="615683"/>
                </a:lnTo>
                <a:lnTo>
                  <a:pt x="594271" y="616064"/>
                </a:lnTo>
                <a:lnTo>
                  <a:pt x="596430" y="616242"/>
                </a:lnTo>
                <a:lnTo>
                  <a:pt x="599884" y="615022"/>
                </a:lnTo>
                <a:lnTo>
                  <a:pt x="609130" y="611327"/>
                </a:lnTo>
                <a:lnTo>
                  <a:pt x="611657" y="612914"/>
                </a:lnTo>
                <a:lnTo>
                  <a:pt x="612838" y="616191"/>
                </a:lnTo>
                <a:lnTo>
                  <a:pt x="613524" y="632726"/>
                </a:lnTo>
                <a:lnTo>
                  <a:pt x="612622" y="638035"/>
                </a:lnTo>
                <a:lnTo>
                  <a:pt x="609257" y="644931"/>
                </a:lnTo>
                <a:lnTo>
                  <a:pt x="605370" y="649541"/>
                </a:lnTo>
                <a:lnTo>
                  <a:pt x="603846" y="652500"/>
                </a:lnTo>
                <a:lnTo>
                  <a:pt x="603846" y="652983"/>
                </a:lnTo>
                <a:lnTo>
                  <a:pt x="604977" y="655840"/>
                </a:lnTo>
                <a:lnTo>
                  <a:pt x="605751" y="656374"/>
                </a:lnTo>
                <a:lnTo>
                  <a:pt x="606856" y="656348"/>
                </a:lnTo>
                <a:lnTo>
                  <a:pt x="611009" y="655066"/>
                </a:lnTo>
                <a:lnTo>
                  <a:pt x="614984" y="654646"/>
                </a:lnTo>
                <a:lnTo>
                  <a:pt x="626491" y="661987"/>
                </a:lnTo>
                <a:lnTo>
                  <a:pt x="626249" y="662000"/>
                </a:lnTo>
                <a:lnTo>
                  <a:pt x="626313" y="662165"/>
                </a:lnTo>
                <a:lnTo>
                  <a:pt x="627100" y="662533"/>
                </a:lnTo>
                <a:lnTo>
                  <a:pt x="629107" y="662736"/>
                </a:lnTo>
                <a:lnTo>
                  <a:pt x="630174" y="662419"/>
                </a:lnTo>
                <a:lnTo>
                  <a:pt x="630948" y="662393"/>
                </a:lnTo>
                <a:lnTo>
                  <a:pt x="635050" y="661085"/>
                </a:lnTo>
                <a:lnTo>
                  <a:pt x="642886" y="660603"/>
                </a:lnTo>
                <a:lnTo>
                  <a:pt x="645731" y="661466"/>
                </a:lnTo>
                <a:lnTo>
                  <a:pt x="647052" y="661403"/>
                </a:lnTo>
                <a:lnTo>
                  <a:pt x="649554" y="660831"/>
                </a:lnTo>
                <a:lnTo>
                  <a:pt x="651116" y="658393"/>
                </a:lnTo>
                <a:lnTo>
                  <a:pt x="654011" y="655561"/>
                </a:lnTo>
                <a:lnTo>
                  <a:pt x="658774" y="653872"/>
                </a:lnTo>
                <a:lnTo>
                  <a:pt x="661301" y="654138"/>
                </a:lnTo>
                <a:lnTo>
                  <a:pt x="663003" y="653808"/>
                </a:lnTo>
                <a:lnTo>
                  <a:pt x="666229" y="653707"/>
                </a:lnTo>
                <a:lnTo>
                  <a:pt x="671271" y="654202"/>
                </a:lnTo>
                <a:lnTo>
                  <a:pt x="673849" y="654773"/>
                </a:lnTo>
                <a:lnTo>
                  <a:pt x="675563" y="654697"/>
                </a:lnTo>
                <a:lnTo>
                  <a:pt x="676935" y="653910"/>
                </a:lnTo>
                <a:lnTo>
                  <a:pt x="675119" y="653046"/>
                </a:lnTo>
                <a:lnTo>
                  <a:pt x="674484" y="652487"/>
                </a:lnTo>
                <a:lnTo>
                  <a:pt x="674446" y="651319"/>
                </a:lnTo>
                <a:lnTo>
                  <a:pt x="673976" y="651560"/>
                </a:lnTo>
                <a:lnTo>
                  <a:pt x="671868" y="651205"/>
                </a:lnTo>
                <a:lnTo>
                  <a:pt x="671398" y="650773"/>
                </a:lnTo>
                <a:lnTo>
                  <a:pt x="670433" y="651027"/>
                </a:lnTo>
                <a:lnTo>
                  <a:pt x="668896" y="650481"/>
                </a:lnTo>
                <a:lnTo>
                  <a:pt x="668032" y="649681"/>
                </a:lnTo>
                <a:lnTo>
                  <a:pt x="668375" y="649020"/>
                </a:lnTo>
                <a:lnTo>
                  <a:pt x="667232" y="647738"/>
                </a:lnTo>
                <a:lnTo>
                  <a:pt x="666343" y="645947"/>
                </a:lnTo>
                <a:lnTo>
                  <a:pt x="666305" y="644182"/>
                </a:lnTo>
                <a:lnTo>
                  <a:pt x="663092" y="644918"/>
                </a:lnTo>
                <a:lnTo>
                  <a:pt x="660933" y="643712"/>
                </a:lnTo>
                <a:lnTo>
                  <a:pt x="660412" y="642150"/>
                </a:lnTo>
                <a:lnTo>
                  <a:pt x="660349" y="639584"/>
                </a:lnTo>
                <a:lnTo>
                  <a:pt x="662698" y="639800"/>
                </a:lnTo>
                <a:lnTo>
                  <a:pt x="661263" y="637946"/>
                </a:lnTo>
                <a:lnTo>
                  <a:pt x="659841" y="637692"/>
                </a:lnTo>
                <a:lnTo>
                  <a:pt x="658710" y="637730"/>
                </a:lnTo>
                <a:lnTo>
                  <a:pt x="657618" y="636714"/>
                </a:lnTo>
                <a:lnTo>
                  <a:pt x="658571" y="634441"/>
                </a:lnTo>
                <a:lnTo>
                  <a:pt x="659244" y="633120"/>
                </a:lnTo>
                <a:lnTo>
                  <a:pt x="659091" y="632561"/>
                </a:lnTo>
                <a:lnTo>
                  <a:pt x="658075" y="631939"/>
                </a:lnTo>
                <a:lnTo>
                  <a:pt x="657694" y="629119"/>
                </a:lnTo>
                <a:lnTo>
                  <a:pt x="656437" y="627976"/>
                </a:lnTo>
                <a:lnTo>
                  <a:pt x="655891" y="624598"/>
                </a:lnTo>
                <a:lnTo>
                  <a:pt x="659218" y="624090"/>
                </a:lnTo>
                <a:lnTo>
                  <a:pt x="659345" y="623214"/>
                </a:lnTo>
                <a:lnTo>
                  <a:pt x="658914" y="620636"/>
                </a:lnTo>
                <a:lnTo>
                  <a:pt x="659980" y="619925"/>
                </a:lnTo>
                <a:lnTo>
                  <a:pt x="660133" y="618947"/>
                </a:lnTo>
                <a:lnTo>
                  <a:pt x="658622" y="617283"/>
                </a:lnTo>
                <a:lnTo>
                  <a:pt x="660133" y="615200"/>
                </a:lnTo>
                <a:lnTo>
                  <a:pt x="659904" y="614489"/>
                </a:lnTo>
                <a:lnTo>
                  <a:pt x="657999" y="613295"/>
                </a:lnTo>
                <a:lnTo>
                  <a:pt x="657402" y="610781"/>
                </a:lnTo>
                <a:lnTo>
                  <a:pt x="657720" y="610565"/>
                </a:lnTo>
                <a:lnTo>
                  <a:pt x="656729" y="609688"/>
                </a:lnTo>
                <a:lnTo>
                  <a:pt x="657669" y="607148"/>
                </a:lnTo>
                <a:lnTo>
                  <a:pt x="659142" y="606628"/>
                </a:lnTo>
                <a:lnTo>
                  <a:pt x="658558" y="605574"/>
                </a:lnTo>
                <a:lnTo>
                  <a:pt x="659498" y="602856"/>
                </a:lnTo>
                <a:lnTo>
                  <a:pt x="659472" y="601814"/>
                </a:lnTo>
                <a:lnTo>
                  <a:pt x="658837" y="600811"/>
                </a:lnTo>
                <a:lnTo>
                  <a:pt x="656348" y="599846"/>
                </a:lnTo>
                <a:lnTo>
                  <a:pt x="656285" y="596861"/>
                </a:lnTo>
                <a:lnTo>
                  <a:pt x="657440" y="594588"/>
                </a:lnTo>
                <a:lnTo>
                  <a:pt x="659485" y="592569"/>
                </a:lnTo>
                <a:lnTo>
                  <a:pt x="661263" y="591629"/>
                </a:lnTo>
                <a:lnTo>
                  <a:pt x="661708" y="592048"/>
                </a:lnTo>
                <a:lnTo>
                  <a:pt x="662482" y="590219"/>
                </a:lnTo>
                <a:lnTo>
                  <a:pt x="663714" y="589610"/>
                </a:lnTo>
                <a:lnTo>
                  <a:pt x="665022" y="589889"/>
                </a:lnTo>
                <a:lnTo>
                  <a:pt x="665543" y="589699"/>
                </a:lnTo>
                <a:lnTo>
                  <a:pt x="666483" y="588975"/>
                </a:lnTo>
                <a:lnTo>
                  <a:pt x="667296" y="587603"/>
                </a:lnTo>
                <a:lnTo>
                  <a:pt x="667435" y="587082"/>
                </a:lnTo>
                <a:lnTo>
                  <a:pt x="667385" y="585101"/>
                </a:lnTo>
                <a:lnTo>
                  <a:pt x="667715" y="583120"/>
                </a:lnTo>
                <a:lnTo>
                  <a:pt x="668883" y="582053"/>
                </a:lnTo>
                <a:lnTo>
                  <a:pt x="670140" y="581609"/>
                </a:lnTo>
                <a:lnTo>
                  <a:pt x="670382" y="581723"/>
                </a:lnTo>
                <a:lnTo>
                  <a:pt x="672477" y="579208"/>
                </a:lnTo>
                <a:lnTo>
                  <a:pt x="679361" y="571741"/>
                </a:lnTo>
                <a:lnTo>
                  <a:pt x="678929" y="570242"/>
                </a:lnTo>
                <a:lnTo>
                  <a:pt x="680021" y="568490"/>
                </a:lnTo>
                <a:lnTo>
                  <a:pt x="681393" y="568452"/>
                </a:lnTo>
                <a:lnTo>
                  <a:pt x="682078" y="567245"/>
                </a:lnTo>
                <a:lnTo>
                  <a:pt x="682790" y="567232"/>
                </a:lnTo>
                <a:lnTo>
                  <a:pt x="684784" y="566572"/>
                </a:lnTo>
                <a:lnTo>
                  <a:pt x="684720" y="564464"/>
                </a:lnTo>
                <a:lnTo>
                  <a:pt x="685901" y="564438"/>
                </a:lnTo>
                <a:lnTo>
                  <a:pt x="686028" y="564083"/>
                </a:lnTo>
                <a:close/>
              </a:path>
              <a:path w="1096010" h="994410">
                <a:moveTo>
                  <a:pt x="687717" y="538289"/>
                </a:moveTo>
                <a:lnTo>
                  <a:pt x="685380" y="534543"/>
                </a:lnTo>
                <a:lnTo>
                  <a:pt x="684796" y="533019"/>
                </a:lnTo>
                <a:lnTo>
                  <a:pt x="686003" y="531202"/>
                </a:lnTo>
                <a:lnTo>
                  <a:pt x="684542" y="530580"/>
                </a:lnTo>
                <a:lnTo>
                  <a:pt x="683056" y="529183"/>
                </a:lnTo>
                <a:lnTo>
                  <a:pt x="682675" y="527240"/>
                </a:lnTo>
                <a:lnTo>
                  <a:pt x="681990" y="525729"/>
                </a:lnTo>
                <a:lnTo>
                  <a:pt x="681951" y="523709"/>
                </a:lnTo>
                <a:lnTo>
                  <a:pt x="683272" y="522808"/>
                </a:lnTo>
                <a:lnTo>
                  <a:pt x="684352" y="521677"/>
                </a:lnTo>
                <a:lnTo>
                  <a:pt x="684288" y="518985"/>
                </a:lnTo>
                <a:lnTo>
                  <a:pt x="683450" y="518020"/>
                </a:lnTo>
                <a:lnTo>
                  <a:pt x="682523" y="516293"/>
                </a:lnTo>
                <a:lnTo>
                  <a:pt x="683475" y="514972"/>
                </a:lnTo>
                <a:lnTo>
                  <a:pt x="681164" y="506691"/>
                </a:lnTo>
                <a:lnTo>
                  <a:pt x="682472" y="504215"/>
                </a:lnTo>
                <a:lnTo>
                  <a:pt x="684377" y="502526"/>
                </a:lnTo>
                <a:lnTo>
                  <a:pt x="684555" y="502183"/>
                </a:lnTo>
                <a:lnTo>
                  <a:pt x="685076" y="498995"/>
                </a:lnTo>
                <a:lnTo>
                  <a:pt x="685012" y="496836"/>
                </a:lnTo>
                <a:lnTo>
                  <a:pt x="686130" y="494487"/>
                </a:lnTo>
                <a:lnTo>
                  <a:pt x="687108" y="494055"/>
                </a:lnTo>
                <a:lnTo>
                  <a:pt x="638873" y="495211"/>
                </a:lnTo>
                <a:lnTo>
                  <a:pt x="627811" y="495185"/>
                </a:lnTo>
                <a:lnTo>
                  <a:pt x="614641" y="495503"/>
                </a:lnTo>
                <a:lnTo>
                  <a:pt x="614057" y="497154"/>
                </a:lnTo>
                <a:lnTo>
                  <a:pt x="614133" y="500100"/>
                </a:lnTo>
                <a:lnTo>
                  <a:pt x="613689" y="501954"/>
                </a:lnTo>
                <a:lnTo>
                  <a:pt x="611822" y="502500"/>
                </a:lnTo>
                <a:lnTo>
                  <a:pt x="610908" y="504685"/>
                </a:lnTo>
                <a:lnTo>
                  <a:pt x="611809" y="508139"/>
                </a:lnTo>
                <a:lnTo>
                  <a:pt x="612990" y="510324"/>
                </a:lnTo>
                <a:lnTo>
                  <a:pt x="611797" y="512127"/>
                </a:lnTo>
                <a:lnTo>
                  <a:pt x="611238" y="512229"/>
                </a:lnTo>
                <a:lnTo>
                  <a:pt x="609879" y="515785"/>
                </a:lnTo>
                <a:lnTo>
                  <a:pt x="608520" y="515823"/>
                </a:lnTo>
                <a:lnTo>
                  <a:pt x="609155" y="516420"/>
                </a:lnTo>
                <a:lnTo>
                  <a:pt x="608457" y="518248"/>
                </a:lnTo>
                <a:lnTo>
                  <a:pt x="608698" y="519150"/>
                </a:lnTo>
                <a:lnTo>
                  <a:pt x="608787" y="521995"/>
                </a:lnTo>
                <a:lnTo>
                  <a:pt x="606640" y="522389"/>
                </a:lnTo>
                <a:lnTo>
                  <a:pt x="605561" y="524383"/>
                </a:lnTo>
                <a:lnTo>
                  <a:pt x="605840" y="525157"/>
                </a:lnTo>
                <a:lnTo>
                  <a:pt x="605256" y="526745"/>
                </a:lnTo>
                <a:lnTo>
                  <a:pt x="606285" y="527939"/>
                </a:lnTo>
                <a:lnTo>
                  <a:pt x="605459" y="531012"/>
                </a:lnTo>
                <a:lnTo>
                  <a:pt x="604685" y="531342"/>
                </a:lnTo>
                <a:lnTo>
                  <a:pt x="605078" y="531825"/>
                </a:lnTo>
                <a:lnTo>
                  <a:pt x="604774" y="534339"/>
                </a:lnTo>
                <a:lnTo>
                  <a:pt x="604812" y="535139"/>
                </a:lnTo>
                <a:lnTo>
                  <a:pt x="603796" y="536511"/>
                </a:lnTo>
                <a:lnTo>
                  <a:pt x="603338" y="538022"/>
                </a:lnTo>
                <a:lnTo>
                  <a:pt x="603351" y="538492"/>
                </a:lnTo>
                <a:lnTo>
                  <a:pt x="604418" y="540156"/>
                </a:lnTo>
                <a:lnTo>
                  <a:pt x="603554" y="542404"/>
                </a:lnTo>
                <a:lnTo>
                  <a:pt x="601675" y="543585"/>
                </a:lnTo>
                <a:lnTo>
                  <a:pt x="602500" y="544487"/>
                </a:lnTo>
                <a:lnTo>
                  <a:pt x="603084" y="546036"/>
                </a:lnTo>
                <a:lnTo>
                  <a:pt x="600278" y="548233"/>
                </a:lnTo>
                <a:lnTo>
                  <a:pt x="599008" y="550519"/>
                </a:lnTo>
                <a:lnTo>
                  <a:pt x="597636" y="550989"/>
                </a:lnTo>
                <a:lnTo>
                  <a:pt x="598182" y="552767"/>
                </a:lnTo>
                <a:lnTo>
                  <a:pt x="597662" y="554443"/>
                </a:lnTo>
                <a:lnTo>
                  <a:pt x="594131" y="555485"/>
                </a:lnTo>
                <a:lnTo>
                  <a:pt x="593051" y="557149"/>
                </a:lnTo>
                <a:lnTo>
                  <a:pt x="592302" y="557923"/>
                </a:lnTo>
                <a:lnTo>
                  <a:pt x="592150" y="558406"/>
                </a:lnTo>
                <a:lnTo>
                  <a:pt x="592556" y="560755"/>
                </a:lnTo>
                <a:lnTo>
                  <a:pt x="590499" y="562851"/>
                </a:lnTo>
                <a:lnTo>
                  <a:pt x="591451" y="564629"/>
                </a:lnTo>
                <a:lnTo>
                  <a:pt x="590727" y="566216"/>
                </a:lnTo>
                <a:lnTo>
                  <a:pt x="589178" y="566254"/>
                </a:lnTo>
                <a:lnTo>
                  <a:pt x="588302" y="568071"/>
                </a:lnTo>
                <a:lnTo>
                  <a:pt x="587133" y="568096"/>
                </a:lnTo>
                <a:lnTo>
                  <a:pt x="587197" y="570522"/>
                </a:lnTo>
                <a:lnTo>
                  <a:pt x="586524" y="570560"/>
                </a:lnTo>
                <a:lnTo>
                  <a:pt x="586867" y="572935"/>
                </a:lnTo>
                <a:lnTo>
                  <a:pt x="587692" y="573455"/>
                </a:lnTo>
                <a:lnTo>
                  <a:pt x="588530" y="575856"/>
                </a:lnTo>
                <a:lnTo>
                  <a:pt x="588632" y="580059"/>
                </a:lnTo>
                <a:lnTo>
                  <a:pt x="589280" y="580364"/>
                </a:lnTo>
                <a:lnTo>
                  <a:pt x="589534" y="580021"/>
                </a:lnTo>
                <a:lnTo>
                  <a:pt x="589495" y="578358"/>
                </a:lnTo>
                <a:lnTo>
                  <a:pt x="590092" y="576783"/>
                </a:lnTo>
                <a:lnTo>
                  <a:pt x="590397" y="573760"/>
                </a:lnTo>
                <a:lnTo>
                  <a:pt x="594347" y="573036"/>
                </a:lnTo>
                <a:lnTo>
                  <a:pt x="594741" y="572350"/>
                </a:lnTo>
                <a:lnTo>
                  <a:pt x="594461" y="571792"/>
                </a:lnTo>
                <a:lnTo>
                  <a:pt x="594855" y="570953"/>
                </a:lnTo>
                <a:lnTo>
                  <a:pt x="594829" y="569963"/>
                </a:lnTo>
                <a:lnTo>
                  <a:pt x="596226" y="568172"/>
                </a:lnTo>
                <a:lnTo>
                  <a:pt x="597446" y="567537"/>
                </a:lnTo>
                <a:lnTo>
                  <a:pt x="599376" y="566216"/>
                </a:lnTo>
                <a:lnTo>
                  <a:pt x="686422" y="560882"/>
                </a:lnTo>
                <a:lnTo>
                  <a:pt x="687044" y="560412"/>
                </a:lnTo>
                <a:lnTo>
                  <a:pt x="686841" y="559523"/>
                </a:lnTo>
                <a:lnTo>
                  <a:pt x="685965" y="558673"/>
                </a:lnTo>
                <a:lnTo>
                  <a:pt x="685088" y="557288"/>
                </a:lnTo>
                <a:lnTo>
                  <a:pt x="684136" y="556412"/>
                </a:lnTo>
                <a:lnTo>
                  <a:pt x="685126" y="552754"/>
                </a:lnTo>
                <a:lnTo>
                  <a:pt x="686346" y="550748"/>
                </a:lnTo>
                <a:lnTo>
                  <a:pt x="686790" y="548805"/>
                </a:lnTo>
                <a:lnTo>
                  <a:pt x="686485" y="547624"/>
                </a:lnTo>
                <a:lnTo>
                  <a:pt x="686447" y="545668"/>
                </a:lnTo>
                <a:lnTo>
                  <a:pt x="686117" y="544614"/>
                </a:lnTo>
                <a:lnTo>
                  <a:pt x="686104" y="543725"/>
                </a:lnTo>
                <a:lnTo>
                  <a:pt x="686752" y="542696"/>
                </a:lnTo>
                <a:lnTo>
                  <a:pt x="686968" y="541756"/>
                </a:lnTo>
                <a:lnTo>
                  <a:pt x="686943" y="540512"/>
                </a:lnTo>
                <a:lnTo>
                  <a:pt x="687717" y="538289"/>
                </a:lnTo>
                <a:close/>
              </a:path>
              <a:path w="1096010" h="994410">
                <a:moveTo>
                  <a:pt x="736066" y="683691"/>
                </a:moveTo>
                <a:lnTo>
                  <a:pt x="735406" y="682205"/>
                </a:lnTo>
                <a:lnTo>
                  <a:pt x="732929" y="681050"/>
                </a:lnTo>
                <a:lnTo>
                  <a:pt x="730211" y="682625"/>
                </a:lnTo>
                <a:lnTo>
                  <a:pt x="729322" y="684466"/>
                </a:lnTo>
                <a:lnTo>
                  <a:pt x="729970" y="685952"/>
                </a:lnTo>
                <a:lnTo>
                  <a:pt x="729361" y="686257"/>
                </a:lnTo>
                <a:lnTo>
                  <a:pt x="728129" y="685393"/>
                </a:lnTo>
                <a:lnTo>
                  <a:pt x="726300" y="686943"/>
                </a:lnTo>
                <a:lnTo>
                  <a:pt x="726325" y="687844"/>
                </a:lnTo>
                <a:lnTo>
                  <a:pt x="727595" y="689622"/>
                </a:lnTo>
                <a:lnTo>
                  <a:pt x="726401" y="691159"/>
                </a:lnTo>
                <a:lnTo>
                  <a:pt x="725500" y="691769"/>
                </a:lnTo>
                <a:lnTo>
                  <a:pt x="725525" y="692975"/>
                </a:lnTo>
                <a:lnTo>
                  <a:pt x="724941" y="694207"/>
                </a:lnTo>
                <a:lnTo>
                  <a:pt x="723125" y="695439"/>
                </a:lnTo>
                <a:lnTo>
                  <a:pt x="721880" y="695172"/>
                </a:lnTo>
                <a:lnTo>
                  <a:pt x="720902" y="692480"/>
                </a:lnTo>
                <a:lnTo>
                  <a:pt x="719988" y="692505"/>
                </a:lnTo>
                <a:lnTo>
                  <a:pt x="719709" y="693407"/>
                </a:lnTo>
                <a:lnTo>
                  <a:pt x="718159" y="692861"/>
                </a:lnTo>
                <a:lnTo>
                  <a:pt x="717524" y="691959"/>
                </a:lnTo>
                <a:lnTo>
                  <a:pt x="717473" y="689864"/>
                </a:lnTo>
                <a:lnTo>
                  <a:pt x="716165" y="687184"/>
                </a:lnTo>
                <a:lnTo>
                  <a:pt x="715238" y="686600"/>
                </a:lnTo>
                <a:lnTo>
                  <a:pt x="713701" y="686638"/>
                </a:lnTo>
                <a:lnTo>
                  <a:pt x="714578" y="684504"/>
                </a:lnTo>
                <a:lnTo>
                  <a:pt x="713333" y="683628"/>
                </a:lnTo>
                <a:lnTo>
                  <a:pt x="712368" y="682155"/>
                </a:lnTo>
                <a:lnTo>
                  <a:pt x="712343" y="681253"/>
                </a:lnTo>
                <a:lnTo>
                  <a:pt x="711111" y="680389"/>
                </a:lnTo>
                <a:lnTo>
                  <a:pt x="708634" y="679831"/>
                </a:lnTo>
                <a:lnTo>
                  <a:pt x="708329" y="680135"/>
                </a:lnTo>
                <a:lnTo>
                  <a:pt x="706183" y="680504"/>
                </a:lnTo>
                <a:lnTo>
                  <a:pt x="705180" y="676910"/>
                </a:lnTo>
                <a:lnTo>
                  <a:pt x="703326" y="676351"/>
                </a:lnTo>
                <a:lnTo>
                  <a:pt x="702398" y="675767"/>
                </a:lnTo>
                <a:lnTo>
                  <a:pt x="701433" y="674598"/>
                </a:lnTo>
                <a:lnTo>
                  <a:pt x="701408" y="673379"/>
                </a:lnTo>
                <a:lnTo>
                  <a:pt x="702310" y="671855"/>
                </a:lnTo>
                <a:lnTo>
                  <a:pt x="703211" y="671233"/>
                </a:lnTo>
                <a:lnTo>
                  <a:pt x="702564" y="670052"/>
                </a:lnTo>
                <a:lnTo>
                  <a:pt x="701027" y="670090"/>
                </a:lnTo>
                <a:lnTo>
                  <a:pt x="699770" y="669213"/>
                </a:lnTo>
                <a:lnTo>
                  <a:pt x="698881" y="670750"/>
                </a:lnTo>
                <a:lnTo>
                  <a:pt x="697357" y="671080"/>
                </a:lnTo>
                <a:lnTo>
                  <a:pt x="696417" y="669886"/>
                </a:lnTo>
                <a:lnTo>
                  <a:pt x="695744" y="667816"/>
                </a:lnTo>
                <a:lnTo>
                  <a:pt x="693889" y="666648"/>
                </a:lnTo>
                <a:lnTo>
                  <a:pt x="693191" y="663359"/>
                </a:lnTo>
                <a:lnTo>
                  <a:pt x="692213" y="660666"/>
                </a:lnTo>
                <a:lnTo>
                  <a:pt x="691591" y="660387"/>
                </a:lnTo>
                <a:lnTo>
                  <a:pt x="690956" y="659790"/>
                </a:lnTo>
                <a:lnTo>
                  <a:pt x="690638" y="659193"/>
                </a:lnTo>
                <a:lnTo>
                  <a:pt x="689698" y="658317"/>
                </a:lnTo>
                <a:lnTo>
                  <a:pt x="688162" y="658037"/>
                </a:lnTo>
                <a:lnTo>
                  <a:pt x="687819" y="657148"/>
                </a:lnTo>
                <a:lnTo>
                  <a:pt x="687171" y="656272"/>
                </a:lnTo>
                <a:lnTo>
                  <a:pt x="686854" y="655383"/>
                </a:lnTo>
                <a:lnTo>
                  <a:pt x="679462" y="654659"/>
                </a:lnTo>
                <a:lnTo>
                  <a:pt x="678230" y="654367"/>
                </a:lnTo>
                <a:lnTo>
                  <a:pt x="675817" y="655637"/>
                </a:lnTo>
                <a:lnTo>
                  <a:pt x="673658" y="655688"/>
                </a:lnTo>
                <a:lnTo>
                  <a:pt x="671195" y="655142"/>
                </a:lnTo>
                <a:lnTo>
                  <a:pt x="666254" y="654659"/>
                </a:lnTo>
                <a:lnTo>
                  <a:pt x="663181" y="654735"/>
                </a:lnTo>
                <a:lnTo>
                  <a:pt x="661352" y="655091"/>
                </a:lnTo>
                <a:lnTo>
                  <a:pt x="658888" y="654837"/>
                </a:lnTo>
                <a:lnTo>
                  <a:pt x="654316" y="656450"/>
                </a:lnTo>
                <a:lnTo>
                  <a:pt x="651903" y="658914"/>
                </a:lnTo>
                <a:lnTo>
                  <a:pt x="650125" y="661670"/>
                </a:lnTo>
                <a:lnTo>
                  <a:pt x="651078" y="662863"/>
                </a:lnTo>
                <a:lnTo>
                  <a:pt x="651090" y="663448"/>
                </a:lnTo>
                <a:lnTo>
                  <a:pt x="643064" y="688035"/>
                </a:lnTo>
                <a:lnTo>
                  <a:pt x="644601" y="688289"/>
                </a:lnTo>
                <a:lnTo>
                  <a:pt x="641413" y="695896"/>
                </a:lnTo>
                <a:lnTo>
                  <a:pt x="640905" y="700735"/>
                </a:lnTo>
                <a:lnTo>
                  <a:pt x="639038" y="700468"/>
                </a:lnTo>
                <a:lnTo>
                  <a:pt x="636625" y="702030"/>
                </a:lnTo>
                <a:lnTo>
                  <a:pt x="637057" y="707136"/>
                </a:lnTo>
                <a:lnTo>
                  <a:pt x="637209" y="713765"/>
                </a:lnTo>
                <a:lnTo>
                  <a:pt x="633526" y="714146"/>
                </a:lnTo>
                <a:lnTo>
                  <a:pt x="634085" y="725271"/>
                </a:lnTo>
                <a:lnTo>
                  <a:pt x="637476" y="725195"/>
                </a:lnTo>
                <a:lnTo>
                  <a:pt x="637400" y="721893"/>
                </a:lnTo>
                <a:lnTo>
                  <a:pt x="639851" y="721512"/>
                </a:lnTo>
                <a:lnTo>
                  <a:pt x="640740" y="720305"/>
                </a:lnTo>
                <a:lnTo>
                  <a:pt x="645109" y="722896"/>
                </a:lnTo>
                <a:lnTo>
                  <a:pt x="645998" y="721982"/>
                </a:lnTo>
                <a:lnTo>
                  <a:pt x="647217" y="721944"/>
                </a:lnTo>
                <a:lnTo>
                  <a:pt x="650595" y="721258"/>
                </a:lnTo>
                <a:lnTo>
                  <a:pt x="650913" y="721855"/>
                </a:lnTo>
                <a:lnTo>
                  <a:pt x="655485" y="720534"/>
                </a:lnTo>
                <a:lnTo>
                  <a:pt x="656767" y="722007"/>
                </a:lnTo>
                <a:lnTo>
                  <a:pt x="658952" y="723468"/>
                </a:lnTo>
                <a:lnTo>
                  <a:pt x="659561" y="724052"/>
                </a:lnTo>
                <a:lnTo>
                  <a:pt x="664489" y="723938"/>
                </a:lnTo>
                <a:lnTo>
                  <a:pt x="665099" y="723633"/>
                </a:lnTo>
                <a:lnTo>
                  <a:pt x="669912" y="719289"/>
                </a:lnTo>
                <a:lnTo>
                  <a:pt x="671131" y="718654"/>
                </a:lnTo>
                <a:lnTo>
                  <a:pt x="670788" y="717765"/>
                </a:lnTo>
                <a:lnTo>
                  <a:pt x="672007" y="716838"/>
                </a:lnTo>
                <a:lnTo>
                  <a:pt x="671982" y="715937"/>
                </a:lnTo>
                <a:lnTo>
                  <a:pt x="675284" y="712851"/>
                </a:lnTo>
                <a:lnTo>
                  <a:pt x="675259" y="711949"/>
                </a:lnTo>
                <a:lnTo>
                  <a:pt x="734542" y="697280"/>
                </a:lnTo>
                <a:lnTo>
                  <a:pt x="736066" y="683691"/>
                </a:lnTo>
                <a:close/>
              </a:path>
              <a:path w="1096010" h="994410">
                <a:moveTo>
                  <a:pt x="746417" y="574014"/>
                </a:moveTo>
                <a:lnTo>
                  <a:pt x="746391" y="559396"/>
                </a:lnTo>
                <a:lnTo>
                  <a:pt x="746061" y="558126"/>
                </a:lnTo>
                <a:lnTo>
                  <a:pt x="744512" y="492391"/>
                </a:lnTo>
                <a:lnTo>
                  <a:pt x="689991" y="494004"/>
                </a:lnTo>
                <a:lnTo>
                  <a:pt x="689775" y="494957"/>
                </a:lnTo>
                <a:lnTo>
                  <a:pt x="687514" y="495960"/>
                </a:lnTo>
                <a:lnTo>
                  <a:pt x="686892" y="497255"/>
                </a:lnTo>
                <a:lnTo>
                  <a:pt x="686943" y="499135"/>
                </a:lnTo>
                <a:lnTo>
                  <a:pt x="686295" y="502932"/>
                </a:lnTo>
                <a:lnTo>
                  <a:pt x="685838" y="503745"/>
                </a:lnTo>
                <a:lnTo>
                  <a:pt x="683818" y="505561"/>
                </a:lnTo>
                <a:lnTo>
                  <a:pt x="683183" y="506857"/>
                </a:lnTo>
                <a:lnTo>
                  <a:pt x="684085" y="509803"/>
                </a:lnTo>
                <a:lnTo>
                  <a:pt x="684771" y="512864"/>
                </a:lnTo>
                <a:lnTo>
                  <a:pt x="685558" y="515302"/>
                </a:lnTo>
                <a:lnTo>
                  <a:pt x="684745" y="516445"/>
                </a:lnTo>
                <a:lnTo>
                  <a:pt x="685012" y="516978"/>
                </a:lnTo>
                <a:lnTo>
                  <a:pt x="685736" y="517702"/>
                </a:lnTo>
                <a:lnTo>
                  <a:pt x="686155" y="518718"/>
                </a:lnTo>
                <a:lnTo>
                  <a:pt x="686244" y="522452"/>
                </a:lnTo>
                <a:lnTo>
                  <a:pt x="684466" y="524268"/>
                </a:lnTo>
                <a:lnTo>
                  <a:pt x="683844" y="524700"/>
                </a:lnTo>
                <a:lnTo>
                  <a:pt x="683856" y="525462"/>
                </a:lnTo>
                <a:lnTo>
                  <a:pt x="684491" y="526732"/>
                </a:lnTo>
                <a:lnTo>
                  <a:pt x="684771" y="528218"/>
                </a:lnTo>
                <a:lnTo>
                  <a:pt x="685685" y="529056"/>
                </a:lnTo>
                <a:lnTo>
                  <a:pt x="687463" y="529717"/>
                </a:lnTo>
                <a:lnTo>
                  <a:pt x="688060" y="531393"/>
                </a:lnTo>
                <a:lnTo>
                  <a:pt x="687616" y="532358"/>
                </a:lnTo>
                <a:lnTo>
                  <a:pt x="686917" y="533323"/>
                </a:lnTo>
                <a:lnTo>
                  <a:pt x="689775" y="538162"/>
                </a:lnTo>
                <a:lnTo>
                  <a:pt x="688822" y="540778"/>
                </a:lnTo>
                <a:lnTo>
                  <a:pt x="688848" y="541959"/>
                </a:lnTo>
                <a:lnTo>
                  <a:pt x="688416" y="543598"/>
                </a:lnTo>
                <a:lnTo>
                  <a:pt x="687984" y="544423"/>
                </a:lnTo>
                <a:lnTo>
                  <a:pt x="688314" y="545465"/>
                </a:lnTo>
                <a:lnTo>
                  <a:pt x="688365" y="547458"/>
                </a:lnTo>
                <a:lnTo>
                  <a:pt x="688721" y="548754"/>
                </a:lnTo>
                <a:lnTo>
                  <a:pt x="688073" y="551675"/>
                </a:lnTo>
                <a:lnTo>
                  <a:pt x="687578" y="552183"/>
                </a:lnTo>
                <a:lnTo>
                  <a:pt x="686828" y="553529"/>
                </a:lnTo>
                <a:lnTo>
                  <a:pt x="686206" y="555752"/>
                </a:lnTo>
                <a:lnTo>
                  <a:pt x="687476" y="557530"/>
                </a:lnTo>
                <a:lnTo>
                  <a:pt x="688543" y="558520"/>
                </a:lnTo>
                <a:lnTo>
                  <a:pt x="689013" y="560641"/>
                </a:lnTo>
                <a:lnTo>
                  <a:pt x="688403" y="561809"/>
                </a:lnTo>
                <a:lnTo>
                  <a:pt x="687628" y="562444"/>
                </a:lnTo>
                <a:lnTo>
                  <a:pt x="687819" y="563143"/>
                </a:lnTo>
                <a:lnTo>
                  <a:pt x="688263" y="563549"/>
                </a:lnTo>
                <a:lnTo>
                  <a:pt x="687578" y="565429"/>
                </a:lnTo>
                <a:lnTo>
                  <a:pt x="686765" y="566254"/>
                </a:lnTo>
                <a:lnTo>
                  <a:pt x="687209" y="567042"/>
                </a:lnTo>
                <a:lnTo>
                  <a:pt x="685838" y="568452"/>
                </a:lnTo>
                <a:lnTo>
                  <a:pt x="684720" y="568477"/>
                </a:lnTo>
                <a:lnTo>
                  <a:pt x="683044" y="569480"/>
                </a:lnTo>
                <a:lnTo>
                  <a:pt x="682180" y="570344"/>
                </a:lnTo>
                <a:lnTo>
                  <a:pt x="681012" y="570471"/>
                </a:lnTo>
                <a:lnTo>
                  <a:pt x="681240" y="571220"/>
                </a:lnTo>
                <a:lnTo>
                  <a:pt x="681278" y="573163"/>
                </a:lnTo>
                <a:lnTo>
                  <a:pt x="679348" y="573697"/>
                </a:lnTo>
                <a:lnTo>
                  <a:pt x="678510" y="573747"/>
                </a:lnTo>
                <a:lnTo>
                  <a:pt x="677659" y="574408"/>
                </a:lnTo>
                <a:lnTo>
                  <a:pt x="674509" y="578561"/>
                </a:lnTo>
                <a:lnTo>
                  <a:pt x="745998" y="576859"/>
                </a:lnTo>
                <a:lnTo>
                  <a:pt x="746417" y="574014"/>
                </a:lnTo>
                <a:close/>
              </a:path>
              <a:path w="1096010" h="994410">
                <a:moveTo>
                  <a:pt x="746925" y="591604"/>
                </a:moveTo>
                <a:lnTo>
                  <a:pt x="746810" y="588378"/>
                </a:lnTo>
                <a:lnTo>
                  <a:pt x="746696" y="585254"/>
                </a:lnTo>
                <a:lnTo>
                  <a:pt x="746658" y="584111"/>
                </a:lnTo>
                <a:lnTo>
                  <a:pt x="746594" y="582320"/>
                </a:lnTo>
                <a:lnTo>
                  <a:pt x="746023" y="578764"/>
                </a:lnTo>
                <a:lnTo>
                  <a:pt x="673900" y="580491"/>
                </a:lnTo>
                <a:lnTo>
                  <a:pt x="671068" y="584111"/>
                </a:lnTo>
                <a:lnTo>
                  <a:pt x="670344" y="583780"/>
                </a:lnTo>
                <a:lnTo>
                  <a:pt x="669709" y="583780"/>
                </a:lnTo>
                <a:lnTo>
                  <a:pt x="669442" y="584111"/>
                </a:lnTo>
                <a:lnTo>
                  <a:pt x="669315" y="587324"/>
                </a:lnTo>
                <a:lnTo>
                  <a:pt x="668985" y="588378"/>
                </a:lnTo>
                <a:lnTo>
                  <a:pt x="667766" y="590384"/>
                </a:lnTo>
                <a:lnTo>
                  <a:pt x="666305" y="591451"/>
                </a:lnTo>
                <a:lnTo>
                  <a:pt x="665861" y="591604"/>
                </a:lnTo>
                <a:lnTo>
                  <a:pt x="746925" y="591604"/>
                </a:lnTo>
                <a:close/>
              </a:path>
              <a:path w="1096010" h="994410">
                <a:moveTo>
                  <a:pt x="783348" y="666775"/>
                </a:moveTo>
                <a:lnTo>
                  <a:pt x="768502" y="653732"/>
                </a:lnTo>
                <a:lnTo>
                  <a:pt x="768807" y="652729"/>
                </a:lnTo>
                <a:lnTo>
                  <a:pt x="768629" y="651802"/>
                </a:lnTo>
                <a:lnTo>
                  <a:pt x="768540" y="651332"/>
                </a:lnTo>
                <a:lnTo>
                  <a:pt x="768464" y="651205"/>
                </a:lnTo>
                <a:lnTo>
                  <a:pt x="767994" y="650341"/>
                </a:lnTo>
                <a:lnTo>
                  <a:pt x="765187" y="651205"/>
                </a:lnTo>
                <a:lnTo>
                  <a:pt x="765302" y="650341"/>
                </a:lnTo>
                <a:lnTo>
                  <a:pt x="765416" y="649579"/>
                </a:lnTo>
                <a:lnTo>
                  <a:pt x="765543" y="648741"/>
                </a:lnTo>
                <a:lnTo>
                  <a:pt x="765594" y="648411"/>
                </a:lnTo>
                <a:lnTo>
                  <a:pt x="765454" y="648284"/>
                </a:lnTo>
                <a:lnTo>
                  <a:pt x="763320" y="649262"/>
                </a:lnTo>
                <a:lnTo>
                  <a:pt x="762787" y="648741"/>
                </a:lnTo>
                <a:lnTo>
                  <a:pt x="762177" y="648131"/>
                </a:lnTo>
                <a:lnTo>
                  <a:pt x="762508" y="646645"/>
                </a:lnTo>
                <a:lnTo>
                  <a:pt x="762571" y="646417"/>
                </a:lnTo>
                <a:lnTo>
                  <a:pt x="762787" y="644537"/>
                </a:lnTo>
                <a:lnTo>
                  <a:pt x="762444" y="642924"/>
                </a:lnTo>
                <a:lnTo>
                  <a:pt x="761479" y="642518"/>
                </a:lnTo>
                <a:lnTo>
                  <a:pt x="761326" y="642378"/>
                </a:lnTo>
                <a:lnTo>
                  <a:pt x="760882" y="641946"/>
                </a:lnTo>
                <a:lnTo>
                  <a:pt x="760691" y="641756"/>
                </a:lnTo>
                <a:lnTo>
                  <a:pt x="759802" y="638733"/>
                </a:lnTo>
                <a:lnTo>
                  <a:pt x="759764" y="638568"/>
                </a:lnTo>
                <a:lnTo>
                  <a:pt x="759015" y="637717"/>
                </a:lnTo>
                <a:lnTo>
                  <a:pt x="758621" y="636562"/>
                </a:lnTo>
                <a:lnTo>
                  <a:pt x="757986" y="635812"/>
                </a:lnTo>
                <a:lnTo>
                  <a:pt x="756805" y="635812"/>
                </a:lnTo>
                <a:lnTo>
                  <a:pt x="755535" y="634580"/>
                </a:lnTo>
                <a:lnTo>
                  <a:pt x="754710" y="634098"/>
                </a:lnTo>
                <a:lnTo>
                  <a:pt x="752754" y="632307"/>
                </a:lnTo>
                <a:lnTo>
                  <a:pt x="752551" y="631329"/>
                </a:lnTo>
                <a:lnTo>
                  <a:pt x="752513" y="627735"/>
                </a:lnTo>
                <a:lnTo>
                  <a:pt x="751636" y="627341"/>
                </a:lnTo>
                <a:lnTo>
                  <a:pt x="751547" y="623404"/>
                </a:lnTo>
                <a:lnTo>
                  <a:pt x="750951" y="622439"/>
                </a:lnTo>
                <a:lnTo>
                  <a:pt x="750303" y="620153"/>
                </a:lnTo>
                <a:lnTo>
                  <a:pt x="749909" y="619442"/>
                </a:lnTo>
                <a:lnTo>
                  <a:pt x="747763" y="618782"/>
                </a:lnTo>
                <a:lnTo>
                  <a:pt x="747636" y="613244"/>
                </a:lnTo>
                <a:lnTo>
                  <a:pt x="747509" y="607923"/>
                </a:lnTo>
                <a:lnTo>
                  <a:pt x="747433" y="605358"/>
                </a:lnTo>
                <a:lnTo>
                  <a:pt x="747356" y="603186"/>
                </a:lnTo>
                <a:lnTo>
                  <a:pt x="747280" y="601230"/>
                </a:lnTo>
                <a:lnTo>
                  <a:pt x="747179" y="598525"/>
                </a:lnTo>
                <a:lnTo>
                  <a:pt x="747090" y="595820"/>
                </a:lnTo>
                <a:lnTo>
                  <a:pt x="747039" y="594702"/>
                </a:lnTo>
                <a:lnTo>
                  <a:pt x="746937" y="591858"/>
                </a:lnTo>
                <a:lnTo>
                  <a:pt x="665149" y="591858"/>
                </a:lnTo>
                <a:lnTo>
                  <a:pt x="663854" y="591858"/>
                </a:lnTo>
                <a:lnTo>
                  <a:pt x="663321" y="593090"/>
                </a:lnTo>
                <a:lnTo>
                  <a:pt x="661797" y="594702"/>
                </a:lnTo>
                <a:lnTo>
                  <a:pt x="660971" y="593940"/>
                </a:lnTo>
                <a:lnTo>
                  <a:pt x="660476" y="594194"/>
                </a:lnTo>
                <a:lnTo>
                  <a:pt x="658876" y="595820"/>
                </a:lnTo>
                <a:lnTo>
                  <a:pt x="658177" y="597281"/>
                </a:lnTo>
                <a:lnTo>
                  <a:pt x="658202" y="598525"/>
                </a:lnTo>
                <a:lnTo>
                  <a:pt x="660069" y="599249"/>
                </a:lnTo>
                <a:lnTo>
                  <a:pt x="661339" y="601230"/>
                </a:lnTo>
                <a:lnTo>
                  <a:pt x="661377" y="603186"/>
                </a:lnTo>
                <a:lnTo>
                  <a:pt x="660590" y="605358"/>
                </a:lnTo>
                <a:lnTo>
                  <a:pt x="661162" y="606615"/>
                </a:lnTo>
                <a:lnTo>
                  <a:pt x="661200" y="607923"/>
                </a:lnTo>
                <a:lnTo>
                  <a:pt x="659130" y="608647"/>
                </a:lnTo>
                <a:lnTo>
                  <a:pt x="658952" y="609117"/>
                </a:lnTo>
                <a:lnTo>
                  <a:pt x="661073" y="610577"/>
                </a:lnTo>
                <a:lnTo>
                  <a:pt x="659536" y="611619"/>
                </a:lnTo>
                <a:lnTo>
                  <a:pt x="659650" y="612101"/>
                </a:lnTo>
                <a:lnTo>
                  <a:pt x="661479" y="613244"/>
                </a:lnTo>
                <a:lnTo>
                  <a:pt x="662647" y="616915"/>
                </a:lnTo>
                <a:lnTo>
                  <a:pt x="661225" y="616915"/>
                </a:lnTo>
                <a:lnTo>
                  <a:pt x="661073" y="617118"/>
                </a:lnTo>
                <a:lnTo>
                  <a:pt x="662114" y="618375"/>
                </a:lnTo>
                <a:lnTo>
                  <a:pt x="661708" y="621055"/>
                </a:lnTo>
                <a:lnTo>
                  <a:pt x="660971" y="621550"/>
                </a:lnTo>
                <a:lnTo>
                  <a:pt x="661111" y="622439"/>
                </a:lnTo>
                <a:lnTo>
                  <a:pt x="661200" y="623404"/>
                </a:lnTo>
                <a:lnTo>
                  <a:pt x="660831" y="625995"/>
                </a:lnTo>
                <a:lnTo>
                  <a:pt x="659142" y="625995"/>
                </a:lnTo>
                <a:lnTo>
                  <a:pt x="658050" y="626173"/>
                </a:lnTo>
                <a:lnTo>
                  <a:pt x="658190" y="627011"/>
                </a:lnTo>
                <a:lnTo>
                  <a:pt x="659460" y="628180"/>
                </a:lnTo>
                <a:lnTo>
                  <a:pt x="659726" y="630186"/>
                </a:lnTo>
                <a:lnTo>
                  <a:pt x="659815" y="630783"/>
                </a:lnTo>
                <a:lnTo>
                  <a:pt x="660692" y="631329"/>
                </a:lnTo>
                <a:lnTo>
                  <a:pt x="661200" y="633145"/>
                </a:lnTo>
                <a:lnTo>
                  <a:pt x="660730" y="634580"/>
                </a:lnTo>
                <a:lnTo>
                  <a:pt x="660057" y="635812"/>
                </a:lnTo>
                <a:lnTo>
                  <a:pt x="661936" y="636168"/>
                </a:lnTo>
                <a:lnTo>
                  <a:pt x="662813" y="636562"/>
                </a:lnTo>
                <a:lnTo>
                  <a:pt x="663308" y="637438"/>
                </a:lnTo>
                <a:lnTo>
                  <a:pt x="664311" y="638733"/>
                </a:lnTo>
                <a:lnTo>
                  <a:pt x="665416" y="641756"/>
                </a:lnTo>
                <a:lnTo>
                  <a:pt x="665492" y="641946"/>
                </a:lnTo>
                <a:lnTo>
                  <a:pt x="663295" y="641756"/>
                </a:lnTo>
                <a:lnTo>
                  <a:pt x="662279" y="641756"/>
                </a:lnTo>
                <a:lnTo>
                  <a:pt x="662292" y="641946"/>
                </a:lnTo>
                <a:lnTo>
                  <a:pt x="662444" y="642378"/>
                </a:lnTo>
                <a:lnTo>
                  <a:pt x="663371" y="642899"/>
                </a:lnTo>
                <a:lnTo>
                  <a:pt x="665746" y="642378"/>
                </a:lnTo>
                <a:lnTo>
                  <a:pt x="668134" y="642378"/>
                </a:lnTo>
                <a:lnTo>
                  <a:pt x="668223" y="645668"/>
                </a:lnTo>
                <a:lnTo>
                  <a:pt x="668616" y="646417"/>
                </a:lnTo>
                <a:lnTo>
                  <a:pt x="668743" y="646645"/>
                </a:lnTo>
                <a:lnTo>
                  <a:pt x="670648" y="648741"/>
                </a:lnTo>
                <a:lnTo>
                  <a:pt x="670471" y="649058"/>
                </a:lnTo>
                <a:lnTo>
                  <a:pt x="671677" y="648741"/>
                </a:lnTo>
                <a:lnTo>
                  <a:pt x="671982" y="648741"/>
                </a:lnTo>
                <a:lnTo>
                  <a:pt x="672719" y="649427"/>
                </a:lnTo>
                <a:lnTo>
                  <a:pt x="673696" y="649579"/>
                </a:lnTo>
                <a:lnTo>
                  <a:pt x="674344" y="649262"/>
                </a:lnTo>
                <a:lnTo>
                  <a:pt x="676287" y="649808"/>
                </a:lnTo>
                <a:lnTo>
                  <a:pt x="676338" y="651522"/>
                </a:lnTo>
                <a:lnTo>
                  <a:pt x="677151" y="651802"/>
                </a:lnTo>
                <a:lnTo>
                  <a:pt x="678408" y="652729"/>
                </a:lnTo>
                <a:lnTo>
                  <a:pt x="679030" y="653580"/>
                </a:lnTo>
                <a:lnTo>
                  <a:pt x="679665" y="653732"/>
                </a:lnTo>
                <a:lnTo>
                  <a:pt x="687539" y="654481"/>
                </a:lnTo>
                <a:lnTo>
                  <a:pt x="688009" y="655815"/>
                </a:lnTo>
                <a:lnTo>
                  <a:pt x="688848" y="657212"/>
                </a:lnTo>
                <a:lnTo>
                  <a:pt x="690130" y="657440"/>
                </a:lnTo>
                <a:lnTo>
                  <a:pt x="691464" y="658749"/>
                </a:lnTo>
                <a:lnTo>
                  <a:pt x="691705" y="659206"/>
                </a:lnTo>
                <a:lnTo>
                  <a:pt x="692111" y="659587"/>
                </a:lnTo>
                <a:lnTo>
                  <a:pt x="692950" y="659968"/>
                </a:lnTo>
                <a:lnTo>
                  <a:pt x="694067" y="663028"/>
                </a:lnTo>
                <a:lnTo>
                  <a:pt x="694715" y="666051"/>
                </a:lnTo>
                <a:lnTo>
                  <a:pt x="696531" y="667194"/>
                </a:lnTo>
                <a:lnTo>
                  <a:pt x="697153" y="669137"/>
                </a:lnTo>
                <a:lnTo>
                  <a:pt x="697255" y="669429"/>
                </a:lnTo>
                <a:lnTo>
                  <a:pt x="697738" y="670026"/>
                </a:lnTo>
                <a:lnTo>
                  <a:pt x="698220" y="670026"/>
                </a:lnTo>
                <a:lnTo>
                  <a:pt x="699439" y="667931"/>
                </a:lnTo>
                <a:lnTo>
                  <a:pt x="699566" y="667931"/>
                </a:lnTo>
                <a:lnTo>
                  <a:pt x="701306" y="669137"/>
                </a:lnTo>
                <a:lnTo>
                  <a:pt x="703135" y="669137"/>
                </a:lnTo>
                <a:lnTo>
                  <a:pt x="704329" y="671309"/>
                </a:lnTo>
                <a:lnTo>
                  <a:pt x="704456" y="671525"/>
                </a:lnTo>
                <a:lnTo>
                  <a:pt x="703008" y="672528"/>
                </a:lnTo>
                <a:lnTo>
                  <a:pt x="702348" y="673646"/>
                </a:lnTo>
                <a:lnTo>
                  <a:pt x="702360" y="674243"/>
                </a:lnTo>
                <a:lnTo>
                  <a:pt x="703021" y="675043"/>
                </a:lnTo>
                <a:lnTo>
                  <a:pt x="703719" y="675474"/>
                </a:lnTo>
                <a:lnTo>
                  <a:pt x="705954" y="676160"/>
                </a:lnTo>
                <a:lnTo>
                  <a:pt x="706628" y="678827"/>
                </a:lnTo>
                <a:lnTo>
                  <a:pt x="706716" y="679157"/>
                </a:lnTo>
                <a:lnTo>
                  <a:pt x="706793" y="679437"/>
                </a:lnTo>
                <a:lnTo>
                  <a:pt x="707986" y="679157"/>
                </a:lnTo>
                <a:lnTo>
                  <a:pt x="708329" y="678827"/>
                </a:lnTo>
                <a:lnTo>
                  <a:pt x="710336" y="679157"/>
                </a:lnTo>
                <a:lnTo>
                  <a:pt x="711644" y="679602"/>
                </a:lnTo>
                <a:lnTo>
                  <a:pt x="713270" y="680758"/>
                </a:lnTo>
                <a:lnTo>
                  <a:pt x="713346" y="681939"/>
                </a:lnTo>
                <a:lnTo>
                  <a:pt x="713981" y="682891"/>
                </a:lnTo>
                <a:lnTo>
                  <a:pt x="714883" y="683501"/>
                </a:lnTo>
                <a:lnTo>
                  <a:pt x="715810" y="684377"/>
                </a:lnTo>
                <a:lnTo>
                  <a:pt x="715670" y="684377"/>
                </a:lnTo>
                <a:lnTo>
                  <a:pt x="715060" y="685660"/>
                </a:lnTo>
                <a:lnTo>
                  <a:pt x="715505" y="685660"/>
                </a:lnTo>
                <a:lnTo>
                  <a:pt x="716978" y="686714"/>
                </a:lnTo>
                <a:lnTo>
                  <a:pt x="717321" y="687311"/>
                </a:lnTo>
                <a:lnTo>
                  <a:pt x="718299" y="689610"/>
                </a:lnTo>
                <a:lnTo>
                  <a:pt x="718413" y="689851"/>
                </a:lnTo>
                <a:lnTo>
                  <a:pt x="718451" y="691642"/>
                </a:lnTo>
                <a:lnTo>
                  <a:pt x="718832" y="692188"/>
                </a:lnTo>
                <a:lnTo>
                  <a:pt x="719099" y="692188"/>
                </a:lnTo>
                <a:lnTo>
                  <a:pt x="719264" y="691642"/>
                </a:lnTo>
                <a:lnTo>
                  <a:pt x="721588" y="691642"/>
                </a:lnTo>
                <a:lnTo>
                  <a:pt x="722604" y="694436"/>
                </a:lnTo>
                <a:lnTo>
                  <a:pt x="722934" y="694436"/>
                </a:lnTo>
                <a:lnTo>
                  <a:pt x="724204" y="693559"/>
                </a:lnTo>
                <a:lnTo>
                  <a:pt x="724585" y="692772"/>
                </a:lnTo>
                <a:lnTo>
                  <a:pt x="724547" y="691642"/>
                </a:lnTo>
                <a:lnTo>
                  <a:pt x="724547" y="691261"/>
                </a:lnTo>
                <a:lnTo>
                  <a:pt x="725766" y="690460"/>
                </a:lnTo>
                <a:lnTo>
                  <a:pt x="726427" y="689610"/>
                </a:lnTo>
                <a:lnTo>
                  <a:pt x="725398" y="688162"/>
                </a:lnTo>
                <a:lnTo>
                  <a:pt x="725360" y="686511"/>
                </a:lnTo>
                <a:lnTo>
                  <a:pt x="727849" y="684377"/>
                </a:lnTo>
                <a:lnTo>
                  <a:pt x="728319" y="684377"/>
                </a:lnTo>
                <a:lnTo>
                  <a:pt x="729500" y="681939"/>
                </a:lnTo>
                <a:lnTo>
                  <a:pt x="732878" y="679996"/>
                </a:lnTo>
                <a:lnTo>
                  <a:pt x="736117" y="681494"/>
                </a:lnTo>
                <a:lnTo>
                  <a:pt x="736727" y="682891"/>
                </a:lnTo>
                <a:lnTo>
                  <a:pt x="737044" y="682891"/>
                </a:lnTo>
                <a:lnTo>
                  <a:pt x="741070" y="683501"/>
                </a:lnTo>
                <a:lnTo>
                  <a:pt x="740079" y="683501"/>
                </a:lnTo>
                <a:lnTo>
                  <a:pt x="740816" y="684212"/>
                </a:lnTo>
                <a:lnTo>
                  <a:pt x="741959" y="683501"/>
                </a:lnTo>
                <a:lnTo>
                  <a:pt x="742327" y="683501"/>
                </a:lnTo>
                <a:lnTo>
                  <a:pt x="743991" y="683882"/>
                </a:lnTo>
                <a:lnTo>
                  <a:pt x="746099" y="686511"/>
                </a:lnTo>
                <a:lnTo>
                  <a:pt x="747814" y="688352"/>
                </a:lnTo>
                <a:lnTo>
                  <a:pt x="749642" y="689076"/>
                </a:lnTo>
                <a:lnTo>
                  <a:pt x="751789" y="689279"/>
                </a:lnTo>
                <a:lnTo>
                  <a:pt x="753300" y="688733"/>
                </a:lnTo>
                <a:lnTo>
                  <a:pt x="755929" y="686943"/>
                </a:lnTo>
                <a:lnTo>
                  <a:pt x="757872" y="684898"/>
                </a:lnTo>
                <a:lnTo>
                  <a:pt x="760768" y="681012"/>
                </a:lnTo>
                <a:lnTo>
                  <a:pt x="761225" y="679996"/>
                </a:lnTo>
                <a:lnTo>
                  <a:pt x="761758" y="678827"/>
                </a:lnTo>
                <a:lnTo>
                  <a:pt x="764006" y="673950"/>
                </a:lnTo>
                <a:lnTo>
                  <a:pt x="767854" y="671309"/>
                </a:lnTo>
                <a:lnTo>
                  <a:pt x="772591" y="669290"/>
                </a:lnTo>
                <a:lnTo>
                  <a:pt x="777900" y="667931"/>
                </a:lnTo>
                <a:lnTo>
                  <a:pt x="783348" y="666775"/>
                </a:lnTo>
                <a:close/>
              </a:path>
              <a:path w="1096010" h="994410">
                <a:moveTo>
                  <a:pt x="819835" y="679310"/>
                </a:moveTo>
                <a:lnTo>
                  <a:pt x="817511" y="605282"/>
                </a:lnTo>
                <a:lnTo>
                  <a:pt x="816622" y="593915"/>
                </a:lnTo>
                <a:lnTo>
                  <a:pt x="816305" y="580034"/>
                </a:lnTo>
                <a:lnTo>
                  <a:pt x="816546" y="577621"/>
                </a:lnTo>
                <a:lnTo>
                  <a:pt x="816317" y="576846"/>
                </a:lnTo>
                <a:lnTo>
                  <a:pt x="815314" y="575475"/>
                </a:lnTo>
                <a:lnTo>
                  <a:pt x="814603" y="573151"/>
                </a:lnTo>
                <a:lnTo>
                  <a:pt x="814578" y="571779"/>
                </a:lnTo>
                <a:lnTo>
                  <a:pt x="815390" y="568286"/>
                </a:lnTo>
                <a:lnTo>
                  <a:pt x="814768" y="565353"/>
                </a:lnTo>
                <a:lnTo>
                  <a:pt x="813460" y="563194"/>
                </a:lnTo>
                <a:lnTo>
                  <a:pt x="813409" y="561314"/>
                </a:lnTo>
                <a:lnTo>
                  <a:pt x="813206" y="561289"/>
                </a:lnTo>
                <a:lnTo>
                  <a:pt x="813371" y="559384"/>
                </a:lnTo>
                <a:lnTo>
                  <a:pt x="813612" y="559422"/>
                </a:lnTo>
                <a:lnTo>
                  <a:pt x="813612" y="556907"/>
                </a:lnTo>
                <a:lnTo>
                  <a:pt x="813257" y="556412"/>
                </a:lnTo>
                <a:lnTo>
                  <a:pt x="812266" y="555815"/>
                </a:lnTo>
                <a:lnTo>
                  <a:pt x="811377" y="553440"/>
                </a:lnTo>
                <a:lnTo>
                  <a:pt x="811568" y="548360"/>
                </a:lnTo>
                <a:lnTo>
                  <a:pt x="809650" y="545757"/>
                </a:lnTo>
                <a:lnTo>
                  <a:pt x="808647" y="545465"/>
                </a:lnTo>
                <a:lnTo>
                  <a:pt x="808139" y="544106"/>
                </a:lnTo>
                <a:lnTo>
                  <a:pt x="807478" y="540905"/>
                </a:lnTo>
                <a:lnTo>
                  <a:pt x="806729" y="540004"/>
                </a:lnTo>
                <a:lnTo>
                  <a:pt x="805319" y="538886"/>
                </a:lnTo>
                <a:lnTo>
                  <a:pt x="804456" y="537324"/>
                </a:lnTo>
                <a:lnTo>
                  <a:pt x="805116" y="535597"/>
                </a:lnTo>
                <a:lnTo>
                  <a:pt x="804735" y="532231"/>
                </a:lnTo>
                <a:lnTo>
                  <a:pt x="803821" y="528739"/>
                </a:lnTo>
                <a:lnTo>
                  <a:pt x="803148" y="527977"/>
                </a:lnTo>
                <a:lnTo>
                  <a:pt x="802906" y="527291"/>
                </a:lnTo>
                <a:lnTo>
                  <a:pt x="801192" y="525678"/>
                </a:lnTo>
                <a:lnTo>
                  <a:pt x="800074" y="524027"/>
                </a:lnTo>
                <a:lnTo>
                  <a:pt x="799299" y="522033"/>
                </a:lnTo>
                <a:lnTo>
                  <a:pt x="799185" y="517664"/>
                </a:lnTo>
                <a:lnTo>
                  <a:pt x="796124" y="518033"/>
                </a:lnTo>
                <a:lnTo>
                  <a:pt x="796061" y="515239"/>
                </a:lnTo>
                <a:lnTo>
                  <a:pt x="795121" y="515264"/>
                </a:lnTo>
                <a:lnTo>
                  <a:pt x="795108" y="514553"/>
                </a:lnTo>
                <a:lnTo>
                  <a:pt x="792670" y="514324"/>
                </a:lnTo>
                <a:lnTo>
                  <a:pt x="791489" y="490969"/>
                </a:lnTo>
                <a:lnTo>
                  <a:pt x="746379" y="492353"/>
                </a:lnTo>
                <a:lnTo>
                  <a:pt x="747903" y="557885"/>
                </a:lnTo>
                <a:lnTo>
                  <a:pt x="748233" y="559181"/>
                </a:lnTo>
                <a:lnTo>
                  <a:pt x="748284" y="574154"/>
                </a:lnTo>
                <a:lnTo>
                  <a:pt x="747763" y="577786"/>
                </a:lnTo>
                <a:lnTo>
                  <a:pt x="748461" y="582129"/>
                </a:lnTo>
                <a:lnTo>
                  <a:pt x="749604" y="617359"/>
                </a:lnTo>
                <a:lnTo>
                  <a:pt x="751166" y="617829"/>
                </a:lnTo>
                <a:lnTo>
                  <a:pt x="752386" y="620395"/>
                </a:lnTo>
                <a:lnTo>
                  <a:pt x="752729" y="621817"/>
                </a:lnTo>
                <a:lnTo>
                  <a:pt x="753402" y="622782"/>
                </a:lnTo>
                <a:lnTo>
                  <a:pt x="753554" y="626122"/>
                </a:lnTo>
                <a:lnTo>
                  <a:pt x="753846" y="626249"/>
                </a:lnTo>
                <a:lnTo>
                  <a:pt x="754519" y="627456"/>
                </a:lnTo>
                <a:lnTo>
                  <a:pt x="754164" y="628916"/>
                </a:lnTo>
                <a:lnTo>
                  <a:pt x="754468" y="631317"/>
                </a:lnTo>
                <a:lnTo>
                  <a:pt x="755815" y="632574"/>
                </a:lnTo>
                <a:lnTo>
                  <a:pt x="757415" y="633780"/>
                </a:lnTo>
                <a:lnTo>
                  <a:pt x="758710" y="633742"/>
                </a:lnTo>
                <a:lnTo>
                  <a:pt x="760476" y="635825"/>
                </a:lnTo>
                <a:lnTo>
                  <a:pt x="760691" y="636828"/>
                </a:lnTo>
                <a:lnTo>
                  <a:pt x="761657" y="638086"/>
                </a:lnTo>
                <a:lnTo>
                  <a:pt x="762342" y="640727"/>
                </a:lnTo>
                <a:lnTo>
                  <a:pt x="763714" y="641324"/>
                </a:lnTo>
                <a:lnTo>
                  <a:pt x="764298" y="642518"/>
                </a:lnTo>
                <a:lnTo>
                  <a:pt x="764679" y="644474"/>
                </a:lnTo>
                <a:lnTo>
                  <a:pt x="764413" y="646671"/>
                </a:lnTo>
                <a:lnTo>
                  <a:pt x="765835" y="646036"/>
                </a:lnTo>
                <a:lnTo>
                  <a:pt x="767575" y="647700"/>
                </a:lnTo>
                <a:lnTo>
                  <a:pt x="767461" y="648512"/>
                </a:lnTo>
                <a:lnTo>
                  <a:pt x="768896" y="648068"/>
                </a:lnTo>
                <a:lnTo>
                  <a:pt x="770343" y="650824"/>
                </a:lnTo>
                <a:lnTo>
                  <a:pt x="770724" y="652843"/>
                </a:lnTo>
                <a:lnTo>
                  <a:pt x="770483" y="653669"/>
                </a:lnTo>
                <a:lnTo>
                  <a:pt x="770623" y="654075"/>
                </a:lnTo>
                <a:lnTo>
                  <a:pt x="777722" y="661593"/>
                </a:lnTo>
                <a:lnTo>
                  <a:pt x="779754" y="663486"/>
                </a:lnTo>
                <a:lnTo>
                  <a:pt x="782396" y="664552"/>
                </a:lnTo>
                <a:lnTo>
                  <a:pt x="786180" y="665594"/>
                </a:lnTo>
                <a:lnTo>
                  <a:pt x="788200" y="665543"/>
                </a:lnTo>
                <a:lnTo>
                  <a:pt x="789800" y="665162"/>
                </a:lnTo>
                <a:lnTo>
                  <a:pt x="792022" y="665924"/>
                </a:lnTo>
                <a:lnTo>
                  <a:pt x="793724" y="664425"/>
                </a:lnTo>
                <a:lnTo>
                  <a:pt x="797166" y="662279"/>
                </a:lnTo>
                <a:lnTo>
                  <a:pt x="800658" y="662813"/>
                </a:lnTo>
                <a:lnTo>
                  <a:pt x="803478" y="661809"/>
                </a:lnTo>
                <a:lnTo>
                  <a:pt x="805561" y="662444"/>
                </a:lnTo>
                <a:lnTo>
                  <a:pt x="809459" y="663041"/>
                </a:lnTo>
                <a:lnTo>
                  <a:pt x="813739" y="677049"/>
                </a:lnTo>
                <a:lnTo>
                  <a:pt x="814285" y="676313"/>
                </a:lnTo>
                <a:lnTo>
                  <a:pt x="814324" y="678332"/>
                </a:lnTo>
                <a:lnTo>
                  <a:pt x="819835" y="679310"/>
                </a:lnTo>
                <a:close/>
              </a:path>
              <a:path w="1096010" h="994410">
                <a:moveTo>
                  <a:pt x="866013" y="905192"/>
                </a:moveTo>
                <a:lnTo>
                  <a:pt x="865974" y="903909"/>
                </a:lnTo>
                <a:lnTo>
                  <a:pt x="864717" y="904392"/>
                </a:lnTo>
                <a:lnTo>
                  <a:pt x="864628" y="905357"/>
                </a:lnTo>
                <a:lnTo>
                  <a:pt x="866013" y="905192"/>
                </a:lnTo>
                <a:close/>
              </a:path>
              <a:path w="1096010" h="994410">
                <a:moveTo>
                  <a:pt x="868680" y="869937"/>
                </a:moveTo>
                <a:lnTo>
                  <a:pt x="867867" y="867829"/>
                </a:lnTo>
                <a:lnTo>
                  <a:pt x="867321" y="867841"/>
                </a:lnTo>
                <a:lnTo>
                  <a:pt x="864819" y="870038"/>
                </a:lnTo>
                <a:lnTo>
                  <a:pt x="865619" y="869569"/>
                </a:lnTo>
                <a:lnTo>
                  <a:pt x="868680" y="869937"/>
                </a:lnTo>
                <a:close/>
              </a:path>
              <a:path w="1096010" h="994410">
                <a:moveTo>
                  <a:pt x="871867" y="887399"/>
                </a:moveTo>
                <a:lnTo>
                  <a:pt x="869797" y="887615"/>
                </a:lnTo>
                <a:lnTo>
                  <a:pt x="869289" y="891336"/>
                </a:lnTo>
                <a:lnTo>
                  <a:pt x="866800" y="892390"/>
                </a:lnTo>
                <a:lnTo>
                  <a:pt x="870902" y="895007"/>
                </a:lnTo>
                <a:lnTo>
                  <a:pt x="871867" y="887399"/>
                </a:lnTo>
                <a:close/>
              </a:path>
              <a:path w="1096010" h="994410">
                <a:moveTo>
                  <a:pt x="872578" y="874382"/>
                </a:moveTo>
                <a:lnTo>
                  <a:pt x="870102" y="873620"/>
                </a:lnTo>
                <a:lnTo>
                  <a:pt x="868883" y="870470"/>
                </a:lnTo>
                <a:lnTo>
                  <a:pt x="869264" y="873721"/>
                </a:lnTo>
                <a:lnTo>
                  <a:pt x="871435" y="876427"/>
                </a:lnTo>
                <a:lnTo>
                  <a:pt x="872451" y="875830"/>
                </a:lnTo>
                <a:lnTo>
                  <a:pt x="872578" y="874382"/>
                </a:lnTo>
                <a:close/>
              </a:path>
              <a:path w="1096010" h="994410">
                <a:moveTo>
                  <a:pt x="873290" y="904976"/>
                </a:moveTo>
                <a:lnTo>
                  <a:pt x="872426" y="904049"/>
                </a:lnTo>
                <a:lnTo>
                  <a:pt x="871689" y="906386"/>
                </a:lnTo>
                <a:lnTo>
                  <a:pt x="872274" y="907211"/>
                </a:lnTo>
                <a:lnTo>
                  <a:pt x="872921" y="906983"/>
                </a:lnTo>
                <a:lnTo>
                  <a:pt x="873290" y="904976"/>
                </a:lnTo>
                <a:close/>
              </a:path>
              <a:path w="1096010" h="994410">
                <a:moveTo>
                  <a:pt x="883259" y="855992"/>
                </a:moveTo>
                <a:lnTo>
                  <a:pt x="883094" y="848969"/>
                </a:lnTo>
                <a:lnTo>
                  <a:pt x="882827" y="848804"/>
                </a:lnTo>
                <a:lnTo>
                  <a:pt x="881557" y="848842"/>
                </a:lnTo>
                <a:lnTo>
                  <a:pt x="881519" y="847166"/>
                </a:lnTo>
                <a:lnTo>
                  <a:pt x="880541" y="844588"/>
                </a:lnTo>
                <a:lnTo>
                  <a:pt x="880465" y="841489"/>
                </a:lnTo>
                <a:lnTo>
                  <a:pt x="881964" y="839939"/>
                </a:lnTo>
                <a:lnTo>
                  <a:pt x="881964" y="839660"/>
                </a:lnTo>
                <a:lnTo>
                  <a:pt x="880427" y="838720"/>
                </a:lnTo>
                <a:lnTo>
                  <a:pt x="882192" y="836930"/>
                </a:lnTo>
                <a:lnTo>
                  <a:pt x="882167" y="835964"/>
                </a:lnTo>
                <a:lnTo>
                  <a:pt x="882446" y="835063"/>
                </a:lnTo>
                <a:lnTo>
                  <a:pt x="882408" y="833335"/>
                </a:lnTo>
                <a:lnTo>
                  <a:pt x="881481" y="832751"/>
                </a:lnTo>
                <a:lnTo>
                  <a:pt x="881443" y="831316"/>
                </a:lnTo>
                <a:lnTo>
                  <a:pt x="880694" y="830275"/>
                </a:lnTo>
                <a:lnTo>
                  <a:pt x="881100" y="829056"/>
                </a:lnTo>
                <a:lnTo>
                  <a:pt x="880948" y="827862"/>
                </a:lnTo>
                <a:lnTo>
                  <a:pt x="879487" y="828128"/>
                </a:lnTo>
                <a:lnTo>
                  <a:pt x="878471" y="827836"/>
                </a:lnTo>
                <a:lnTo>
                  <a:pt x="877633" y="827862"/>
                </a:lnTo>
                <a:lnTo>
                  <a:pt x="873798" y="814832"/>
                </a:lnTo>
                <a:lnTo>
                  <a:pt x="871105" y="812050"/>
                </a:lnTo>
                <a:lnTo>
                  <a:pt x="868781" y="808685"/>
                </a:lnTo>
                <a:lnTo>
                  <a:pt x="867791" y="806297"/>
                </a:lnTo>
                <a:lnTo>
                  <a:pt x="866686" y="805281"/>
                </a:lnTo>
                <a:lnTo>
                  <a:pt x="861936" y="799261"/>
                </a:lnTo>
                <a:lnTo>
                  <a:pt x="862164" y="795540"/>
                </a:lnTo>
                <a:lnTo>
                  <a:pt x="859764" y="790803"/>
                </a:lnTo>
                <a:lnTo>
                  <a:pt x="862050" y="787438"/>
                </a:lnTo>
                <a:lnTo>
                  <a:pt x="862241" y="786384"/>
                </a:lnTo>
                <a:lnTo>
                  <a:pt x="861339" y="783971"/>
                </a:lnTo>
                <a:lnTo>
                  <a:pt x="860247" y="782307"/>
                </a:lnTo>
                <a:lnTo>
                  <a:pt x="861402" y="778027"/>
                </a:lnTo>
                <a:lnTo>
                  <a:pt x="860513" y="776414"/>
                </a:lnTo>
                <a:lnTo>
                  <a:pt x="862139" y="775296"/>
                </a:lnTo>
                <a:lnTo>
                  <a:pt x="863206" y="774179"/>
                </a:lnTo>
                <a:lnTo>
                  <a:pt x="864514" y="773303"/>
                </a:lnTo>
                <a:lnTo>
                  <a:pt x="866292" y="772782"/>
                </a:lnTo>
                <a:lnTo>
                  <a:pt x="867143" y="771296"/>
                </a:lnTo>
                <a:lnTo>
                  <a:pt x="868832" y="770585"/>
                </a:lnTo>
                <a:lnTo>
                  <a:pt x="869988" y="769620"/>
                </a:lnTo>
                <a:lnTo>
                  <a:pt x="871054" y="765390"/>
                </a:lnTo>
                <a:lnTo>
                  <a:pt x="873518" y="759929"/>
                </a:lnTo>
                <a:lnTo>
                  <a:pt x="872578" y="758380"/>
                </a:lnTo>
                <a:lnTo>
                  <a:pt x="864044" y="750049"/>
                </a:lnTo>
                <a:lnTo>
                  <a:pt x="863803" y="752195"/>
                </a:lnTo>
                <a:lnTo>
                  <a:pt x="863231" y="753122"/>
                </a:lnTo>
                <a:lnTo>
                  <a:pt x="860933" y="755357"/>
                </a:lnTo>
                <a:lnTo>
                  <a:pt x="854544" y="757618"/>
                </a:lnTo>
                <a:lnTo>
                  <a:pt x="850506" y="758393"/>
                </a:lnTo>
                <a:lnTo>
                  <a:pt x="846518" y="756983"/>
                </a:lnTo>
                <a:lnTo>
                  <a:pt x="845045" y="755611"/>
                </a:lnTo>
                <a:lnTo>
                  <a:pt x="844638" y="753821"/>
                </a:lnTo>
                <a:lnTo>
                  <a:pt x="844486" y="747737"/>
                </a:lnTo>
                <a:lnTo>
                  <a:pt x="845108" y="746048"/>
                </a:lnTo>
                <a:lnTo>
                  <a:pt x="847725" y="740943"/>
                </a:lnTo>
                <a:lnTo>
                  <a:pt x="848652" y="728459"/>
                </a:lnTo>
                <a:lnTo>
                  <a:pt x="850125" y="688263"/>
                </a:lnTo>
                <a:lnTo>
                  <a:pt x="848029" y="687641"/>
                </a:lnTo>
                <a:lnTo>
                  <a:pt x="837069" y="686130"/>
                </a:lnTo>
                <a:lnTo>
                  <a:pt x="832637" y="685012"/>
                </a:lnTo>
                <a:lnTo>
                  <a:pt x="826300" y="682409"/>
                </a:lnTo>
                <a:lnTo>
                  <a:pt x="814349" y="680262"/>
                </a:lnTo>
                <a:lnTo>
                  <a:pt x="815517" y="742899"/>
                </a:lnTo>
                <a:lnTo>
                  <a:pt x="817333" y="755091"/>
                </a:lnTo>
                <a:lnTo>
                  <a:pt x="818591" y="758799"/>
                </a:lnTo>
                <a:lnTo>
                  <a:pt x="819340" y="759917"/>
                </a:lnTo>
                <a:lnTo>
                  <a:pt x="821042" y="761161"/>
                </a:lnTo>
                <a:lnTo>
                  <a:pt x="821385" y="762368"/>
                </a:lnTo>
                <a:lnTo>
                  <a:pt x="824306" y="764489"/>
                </a:lnTo>
                <a:lnTo>
                  <a:pt x="824331" y="766178"/>
                </a:lnTo>
                <a:lnTo>
                  <a:pt x="825093" y="767207"/>
                </a:lnTo>
                <a:lnTo>
                  <a:pt x="824738" y="768324"/>
                </a:lnTo>
                <a:lnTo>
                  <a:pt x="824928" y="769175"/>
                </a:lnTo>
                <a:lnTo>
                  <a:pt x="837450" y="776935"/>
                </a:lnTo>
                <a:lnTo>
                  <a:pt x="839457" y="776884"/>
                </a:lnTo>
                <a:lnTo>
                  <a:pt x="841235" y="778954"/>
                </a:lnTo>
                <a:lnTo>
                  <a:pt x="841273" y="780529"/>
                </a:lnTo>
                <a:lnTo>
                  <a:pt x="840727" y="781354"/>
                </a:lnTo>
                <a:lnTo>
                  <a:pt x="841070" y="783005"/>
                </a:lnTo>
                <a:lnTo>
                  <a:pt x="840689" y="784148"/>
                </a:lnTo>
                <a:lnTo>
                  <a:pt x="834491" y="797064"/>
                </a:lnTo>
                <a:lnTo>
                  <a:pt x="829513" y="810552"/>
                </a:lnTo>
                <a:lnTo>
                  <a:pt x="832116" y="810488"/>
                </a:lnTo>
                <a:lnTo>
                  <a:pt x="831913" y="809396"/>
                </a:lnTo>
                <a:lnTo>
                  <a:pt x="847344" y="811885"/>
                </a:lnTo>
                <a:lnTo>
                  <a:pt x="845566" y="816343"/>
                </a:lnTo>
                <a:lnTo>
                  <a:pt x="846543" y="820115"/>
                </a:lnTo>
                <a:lnTo>
                  <a:pt x="845527" y="827125"/>
                </a:lnTo>
                <a:lnTo>
                  <a:pt x="847750" y="829792"/>
                </a:lnTo>
                <a:lnTo>
                  <a:pt x="846848" y="835596"/>
                </a:lnTo>
                <a:lnTo>
                  <a:pt x="849452" y="834682"/>
                </a:lnTo>
                <a:lnTo>
                  <a:pt x="850379" y="830389"/>
                </a:lnTo>
                <a:lnTo>
                  <a:pt x="848728" y="827036"/>
                </a:lnTo>
                <a:lnTo>
                  <a:pt x="850188" y="823379"/>
                </a:lnTo>
                <a:lnTo>
                  <a:pt x="848906" y="820762"/>
                </a:lnTo>
                <a:lnTo>
                  <a:pt x="850379" y="815682"/>
                </a:lnTo>
                <a:lnTo>
                  <a:pt x="854735" y="816216"/>
                </a:lnTo>
                <a:lnTo>
                  <a:pt x="853363" y="818565"/>
                </a:lnTo>
                <a:lnTo>
                  <a:pt x="855268" y="822909"/>
                </a:lnTo>
                <a:lnTo>
                  <a:pt x="853592" y="828522"/>
                </a:lnTo>
                <a:lnTo>
                  <a:pt x="854570" y="829754"/>
                </a:lnTo>
                <a:lnTo>
                  <a:pt x="850988" y="838631"/>
                </a:lnTo>
                <a:lnTo>
                  <a:pt x="846213" y="839698"/>
                </a:lnTo>
                <a:lnTo>
                  <a:pt x="843445" y="842772"/>
                </a:lnTo>
                <a:lnTo>
                  <a:pt x="845680" y="844854"/>
                </a:lnTo>
                <a:lnTo>
                  <a:pt x="844804" y="848347"/>
                </a:lnTo>
                <a:lnTo>
                  <a:pt x="847178" y="852258"/>
                </a:lnTo>
                <a:lnTo>
                  <a:pt x="849236" y="852081"/>
                </a:lnTo>
                <a:lnTo>
                  <a:pt x="848283" y="851916"/>
                </a:lnTo>
                <a:lnTo>
                  <a:pt x="847382" y="847242"/>
                </a:lnTo>
                <a:lnTo>
                  <a:pt x="849096" y="845045"/>
                </a:lnTo>
                <a:lnTo>
                  <a:pt x="855433" y="844524"/>
                </a:lnTo>
                <a:lnTo>
                  <a:pt x="856348" y="847090"/>
                </a:lnTo>
                <a:lnTo>
                  <a:pt x="855548" y="847305"/>
                </a:lnTo>
                <a:lnTo>
                  <a:pt x="857211" y="849363"/>
                </a:lnTo>
                <a:lnTo>
                  <a:pt x="858621" y="849452"/>
                </a:lnTo>
                <a:lnTo>
                  <a:pt x="856805" y="847267"/>
                </a:lnTo>
                <a:lnTo>
                  <a:pt x="861720" y="846162"/>
                </a:lnTo>
                <a:lnTo>
                  <a:pt x="868692" y="850061"/>
                </a:lnTo>
                <a:lnTo>
                  <a:pt x="864425" y="851306"/>
                </a:lnTo>
                <a:lnTo>
                  <a:pt x="865733" y="853211"/>
                </a:lnTo>
                <a:lnTo>
                  <a:pt x="871385" y="855332"/>
                </a:lnTo>
                <a:lnTo>
                  <a:pt x="873175" y="857237"/>
                </a:lnTo>
                <a:lnTo>
                  <a:pt x="876134" y="856195"/>
                </a:lnTo>
                <a:lnTo>
                  <a:pt x="877900" y="860082"/>
                </a:lnTo>
                <a:lnTo>
                  <a:pt x="881672" y="860640"/>
                </a:lnTo>
                <a:lnTo>
                  <a:pt x="878306" y="858545"/>
                </a:lnTo>
                <a:lnTo>
                  <a:pt x="876084" y="853186"/>
                </a:lnTo>
                <a:lnTo>
                  <a:pt x="877036" y="850163"/>
                </a:lnTo>
                <a:lnTo>
                  <a:pt x="881532" y="851344"/>
                </a:lnTo>
                <a:lnTo>
                  <a:pt x="882573" y="855662"/>
                </a:lnTo>
                <a:lnTo>
                  <a:pt x="883259" y="855992"/>
                </a:lnTo>
                <a:close/>
              </a:path>
              <a:path w="1096010" h="994410">
                <a:moveTo>
                  <a:pt x="906335" y="733602"/>
                </a:moveTo>
                <a:close/>
              </a:path>
              <a:path w="1096010" h="994410">
                <a:moveTo>
                  <a:pt x="920432" y="870839"/>
                </a:moveTo>
                <a:lnTo>
                  <a:pt x="920343" y="870712"/>
                </a:lnTo>
                <a:lnTo>
                  <a:pt x="917803" y="873252"/>
                </a:lnTo>
                <a:lnTo>
                  <a:pt x="919226" y="871982"/>
                </a:lnTo>
                <a:lnTo>
                  <a:pt x="920432" y="870839"/>
                </a:lnTo>
                <a:close/>
              </a:path>
              <a:path w="1096010" h="994410">
                <a:moveTo>
                  <a:pt x="924991" y="488315"/>
                </a:moveTo>
                <a:lnTo>
                  <a:pt x="924255" y="487273"/>
                </a:lnTo>
                <a:lnTo>
                  <a:pt x="923861" y="486206"/>
                </a:lnTo>
                <a:lnTo>
                  <a:pt x="920610" y="488149"/>
                </a:lnTo>
                <a:lnTo>
                  <a:pt x="920369" y="487870"/>
                </a:lnTo>
                <a:lnTo>
                  <a:pt x="919200" y="487895"/>
                </a:lnTo>
                <a:lnTo>
                  <a:pt x="918578" y="486435"/>
                </a:lnTo>
                <a:lnTo>
                  <a:pt x="910056" y="486918"/>
                </a:lnTo>
                <a:lnTo>
                  <a:pt x="824661" y="489572"/>
                </a:lnTo>
                <a:lnTo>
                  <a:pt x="793356" y="490893"/>
                </a:lnTo>
                <a:lnTo>
                  <a:pt x="793369" y="491464"/>
                </a:lnTo>
                <a:lnTo>
                  <a:pt x="794448" y="512584"/>
                </a:lnTo>
                <a:lnTo>
                  <a:pt x="796937" y="512813"/>
                </a:lnTo>
                <a:lnTo>
                  <a:pt x="796950" y="513321"/>
                </a:lnTo>
                <a:lnTo>
                  <a:pt x="797890" y="513295"/>
                </a:lnTo>
                <a:lnTo>
                  <a:pt x="797941" y="515899"/>
                </a:lnTo>
                <a:lnTo>
                  <a:pt x="801014" y="515531"/>
                </a:lnTo>
                <a:lnTo>
                  <a:pt x="801166" y="521804"/>
                </a:lnTo>
                <a:lnTo>
                  <a:pt x="801712" y="523125"/>
                </a:lnTo>
                <a:lnTo>
                  <a:pt x="802614" y="524459"/>
                </a:lnTo>
                <a:lnTo>
                  <a:pt x="804595" y="526427"/>
                </a:lnTo>
                <a:lnTo>
                  <a:pt x="804824" y="527100"/>
                </a:lnTo>
                <a:lnTo>
                  <a:pt x="805510" y="527735"/>
                </a:lnTo>
                <a:lnTo>
                  <a:pt x="806551" y="531799"/>
                </a:lnTo>
                <a:lnTo>
                  <a:pt x="807034" y="535851"/>
                </a:lnTo>
                <a:lnTo>
                  <a:pt x="806526" y="537171"/>
                </a:lnTo>
                <a:lnTo>
                  <a:pt x="806843" y="537768"/>
                </a:lnTo>
                <a:lnTo>
                  <a:pt x="808088" y="538683"/>
                </a:lnTo>
                <a:lnTo>
                  <a:pt x="809256" y="540283"/>
                </a:lnTo>
                <a:lnTo>
                  <a:pt x="810056" y="543890"/>
                </a:lnTo>
                <a:lnTo>
                  <a:pt x="810920" y="544144"/>
                </a:lnTo>
                <a:lnTo>
                  <a:pt x="811415" y="545096"/>
                </a:lnTo>
                <a:lnTo>
                  <a:pt x="813041" y="546963"/>
                </a:lnTo>
                <a:lnTo>
                  <a:pt x="813447" y="548043"/>
                </a:lnTo>
                <a:lnTo>
                  <a:pt x="813244" y="553212"/>
                </a:lnTo>
                <a:lnTo>
                  <a:pt x="813650" y="554431"/>
                </a:lnTo>
                <a:lnTo>
                  <a:pt x="814654" y="555142"/>
                </a:lnTo>
                <a:lnTo>
                  <a:pt x="815467" y="556285"/>
                </a:lnTo>
                <a:lnTo>
                  <a:pt x="815441" y="559739"/>
                </a:lnTo>
                <a:lnTo>
                  <a:pt x="839177" y="563791"/>
                </a:lnTo>
                <a:lnTo>
                  <a:pt x="841565" y="564032"/>
                </a:lnTo>
                <a:lnTo>
                  <a:pt x="845375" y="564857"/>
                </a:lnTo>
                <a:lnTo>
                  <a:pt x="871562" y="569353"/>
                </a:lnTo>
                <a:lnTo>
                  <a:pt x="902068" y="568871"/>
                </a:lnTo>
                <a:lnTo>
                  <a:pt x="902906" y="567969"/>
                </a:lnTo>
                <a:lnTo>
                  <a:pt x="903262" y="567956"/>
                </a:lnTo>
                <a:lnTo>
                  <a:pt x="903541" y="567042"/>
                </a:lnTo>
                <a:lnTo>
                  <a:pt x="903173" y="562800"/>
                </a:lnTo>
                <a:lnTo>
                  <a:pt x="903706" y="562229"/>
                </a:lnTo>
                <a:lnTo>
                  <a:pt x="904151" y="560895"/>
                </a:lnTo>
                <a:lnTo>
                  <a:pt x="902500" y="560171"/>
                </a:lnTo>
                <a:lnTo>
                  <a:pt x="902474" y="559066"/>
                </a:lnTo>
                <a:lnTo>
                  <a:pt x="902754" y="558380"/>
                </a:lnTo>
                <a:lnTo>
                  <a:pt x="902703" y="556488"/>
                </a:lnTo>
                <a:lnTo>
                  <a:pt x="904113" y="555104"/>
                </a:lnTo>
                <a:lnTo>
                  <a:pt x="905306" y="554659"/>
                </a:lnTo>
                <a:lnTo>
                  <a:pt x="905700" y="552742"/>
                </a:lnTo>
                <a:lnTo>
                  <a:pt x="906272" y="551294"/>
                </a:lnTo>
                <a:lnTo>
                  <a:pt x="906805" y="550735"/>
                </a:lnTo>
                <a:lnTo>
                  <a:pt x="906513" y="550595"/>
                </a:lnTo>
                <a:lnTo>
                  <a:pt x="905738" y="549109"/>
                </a:lnTo>
                <a:lnTo>
                  <a:pt x="906221" y="548576"/>
                </a:lnTo>
                <a:lnTo>
                  <a:pt x="906208" y="548182"/>
                </a:lnTo>
                <a:lnTo>
                  <a:pt x="905573" y="547585"/>
                </a:lnTo>
                <a:lnTo>
                  <a:pt x="905675" y="546036"/>
                </a:lnTo>
                <a:lnTo>
                  <a:pt x="905408" y="545363"/>
                </a:lnTo>
                <a:lnTo>
                  <a:pt x="904900" y="544880"/>
                </a:lnTo>
                <a:lnTo>
                  <a:pt x="904849" y="543128"/>
                </a:lnTo>
                <a:lnTo>
                  <a:pt x="905141" y="541705"/>
                </a:lnTo>
                <a:lnTo>
                  <a:pt x="904671" y="540905"/>
                </a:lnTo>
                <a:lnTo>
                  <a:pt x="905357" y="539610"/>
                </a:lnTo>
                <a:lnTo>
                  <a:pt x="906894" y="538086"/>
                </a:lnTo>
                <a:lnTo>
                  <a:pt x="906868" y="537159"/>
                </a:lnTo>
                <a:lnTo>
                  <a:pt x="907872" y="537083"/>
                </a:lnTo>
                <a:lnTo>
                  <a:pt x="907338" y="536587"/>
                </a:lnTo>
                <a:lnTo>
                  <a:pt x="907783" y="535076"/>
                </a:lnTo>
                <a:lnTo>
                  <a:pt x="908418" y="533831"/>
                </a:lnTo>
                <a:lnTo>
                  <a:pt x="909967" y="533793"/>
                </a:lnTo>
                <a:lnTo>
                  <a:pt x="911364" y="532777"/>
                </a:lnTo>
                <a:lnTo>
                  <a:pt x="910196" y="530593"/>
                </a:lnTo>
                <a:lnTo>
                  <a:pt x="910983" y="529818"/>
                </a:lnTo>
                <a:lnTo>
                  <a:pt x="910869" y="528993"/>
                </a:lnTo>
                <a:lnTo>
                  <a:pt x="911644" y="529158"/>
                </a:lnTo>
                <a:lnTo>
                  <a:pt x="912837" y="527977"/>
                </a:lnTo>
                <a:lnTo>
                  <a:pt x="912876" y="529424"/>
                </a:lnTo>
                <a:lnTo>
                  <a:pt x="914171" y="529704"/>
                </a:lnTo>
                <a:lnTo>
                  <a:pt x="914361" y="528967"/>
                </a:lnTo>
                <a:lnTo>
                  <a:pt x="913803" y="528980"/>
                </a:lnTo>
                <a:lnTo>
                  <a:pt x="913117" y="527431"/>
                </a:lnTo>
                <a:lnTo>
                  <a:pt x="913104" y="526923"/>
                </a:lnTo>
                <a:lnTo>
                  <a:pt x="913384" y="526300"/>
                </a:lnTo>
                <a:lnTo>
                  <a:pt x="913574" y="525094"/>
                </a:lnTo>
                <a:lnTo>
                  <a:pt x="913041" y="524522"/>
                </a:lnTo>
                <a:lnTo>
                  <a:pt x="913003" y="522808"/>
                </a:lnTo>
                <a:lnTo>
                  <a:pt x="913841" y="521957"/>
                </a:lnTo>
                <a:lnTo>
                  <a:pt x="914349" y="521931"/>
                </a:lnTo>
                <a:lnTo>
                  <a:pt x="914958" y="521436"/>
                </a:lnTo>
                <a:lnTo>
                  <a:pt x="915276" y="520801"/>
                </a:lnTo>
                <a:lnTo>
                  <a:pt x="916952" y="521144"/>
                </a:lnTo>
                <a:lnTo>
                  <a:pt x="917524" y="519607"/>
                </a:lnTo>
                <a:lnTo>
                  <a:pt x="916228" y="518756"/>
                </a:lnTo>
                <a:lnTo>
                  <a:pt x="915314" y="516559"/>
                </a:lnTo>
                <a:lnTo>
                  <a:pt x="914781" y="515899"/>
                </a:lnTo>
                <a:lnTo>
                  <a:pt x="915708" y="515442"/>
                </a:lnTo>
                <a:lnTo>
                  <a:pt x="915924" y="514985"/>
                </a:lnTo>
                <a:lnTo>
                  <a:pt x="916965" y="514946"/>
                </a:lnTo>
                <a:lnTo>
                  <a:pt x="916762" y="512749"/>
                </a:lnTo>
                <a:lnTo>
                  <a:pt x="916254" y="511429"/>
                </a:lnTo>
                <a:lnTo>
                  <a:pt x="917270" y="510438"/>
                </a:lnTo>
                <a:lnTo>
                  <a:pt x="919340" y="510514"/>
                </a:lnTo>
                <a:lnTo>
                  <a:pt x="919213" y="509841"/>
                </a:lnTo>
                <a:lnTo>
                  <a:pt x="918514" y="509041"/>
                </a:lnTo>
                <a:lnTo>
                  <a:pt x="918464" y="507415"/>
                </a:lnTo>
                <a:lnTo>
                  <a:pt x="921067" y="505917"/>
                </a:lnTo>
                <a:lnTo>
                  <a:pt x="920597" y="505917"/>
                </a:lnTo>
                <a:lnTo>
                  <a:pt x="920534" y="503555"/>
                </a:lnTo>
                <a:lnTo>
                  <a:pt x="920813" y="502780"/>
                </a:lnTo>
                <a:lnTo>
                  <a:pt x="919568" y="501116"/>
                </a:lnTo>
                <a:lnTo>
                  <a:pt x="919530" y="499884"/>
                </a:lnTo>
                <a:lnTo>
                  <a:pt x="920686" y="497967"/>
                </a:lnTo>
                <a:lnTo>
                  <a:pt x="922680" y="495922"/>
                </a:lnTo>
                <a:lnTo>
                  <a:pt x="923378" y="494614"/>
                </a:lnTo>
                <a:lnTo>
                  <a:pt x="924648" y="493293"/>
                </a:lnTo>
                <a:lnTo>
                  <a:pt x="923975" y="492658"/>
                </a:lnTo>
                <a:lnTo>
                  <a:pt x="923950" y="491274"/>
                </a:lnTo>
                <a:lnTo>
                  <a:pt x="924217" y="490969"/>
                </a:lnTo>
                <a:lnTo>
                  <a:pt x="924991" y="488315"/>
                </a:lnTo>
                <a:close/>
              </a:path>
              <a:path w="1096010" h="994410">
                <a:moveTo>
                  <a:pt x="938060" y="826922"/>
                </a:moveTo>
                <a:lnTo>
                  <a:pt x="933475" y="825881"/>
                </a:lnTo>
                <a:lnTo>
                  <a:pt x="935456" y="827087"/>
                </a:lnTo>
                <a:lnTo>
                  <a:pt x="934250" y="827836"/>
                </a:lnTo>
                <a:lnTo>
                  <a:pt x="938060" y="826922"/>
                </a:lnTo>
                <a:close/>
              </a:path>
              <a:path w="1096010" h="994410">
                <a:moveTo>
                  <a:pt x="938669" y="830148"/>
                </a:moveTo>
                <a:lnTo>
                  <a:pt x="934008" y="827976"/>
                </a:lnTo>
                <a:lnTo>
                  <a:pt x="933627" y="828217"/>
                </a:lnTo>
                <a:lnTo>
                  <a:pt x="934110" y="828306"/>
                </a:lnTo>
                <a:lnTo>
                  <a:pt x="936764" y="830516"/>
                </a:lnTo>
                <a:lnTo>
                  <a:pt x="938669" y="830148"/>
                </a:lnTo>
                <a:close/>
              </a:path>
              <a:path w="1096010" h="994410">
                <a:moveTo>
                  <a:pt x="947559" y="827709"/>
                </a:moveTo>
                <a:lnTo>
                  <a:pt x="946391" y="828916"/>
                </a:lnTo>
                <a:lnTo>
                  <a:pt x="946442" y="829144"/>
                </a:lnTo>
                <a:lnTo>
                  <a:pt x="947343" y="829119"/>
                </a:lnTo>
                <a:lnTo>
                  <a:pt x="947559" y="827709"/>
                </a:lnTo>
                <a:close/>
              </a:path>
              <a:path w="1096010" h="994410">
                <a:moveTo>
                  <a:pt x="949071" y="827189"/>
                </a:moveTo>
                <a:lnTo>
                  <a:pt x="948537" y="826693"/>
                </a:lnTo>
                <a:lnTo>
                  <a:pt x="947902" y="827354"/>
                </a:lnTo>
                <a:lnTo>
                  <a:pt x="949071" y="827189"/>
                </a:lnTo>
                <a:close/>
              </a:path>
              <a:path w="1096010" h="994410">
                <a:moveTo>
                  <a:pt x="954913" y="695325"/>
                </a:moveTo>
                <a:lnTo>
                  <a:pt x="954189" y="693864"/>
                </a:lnTo>
                <a:lnTo>
                  <a:pt x="951598" y="693928"/>
                </a:lnTo>
                <a:lnTo>
                  <a:pt x="948905" y="693127"/>
                </a:lnTo>
                <a:lnTo>
                  <a:pt x="946391" y="690765"/>
                </a:lnTo>
                <a:lnTo>
                  <a:pt x="943686" y="689305"/>
                </a:lnTo>
                <a:lnTo>
                  <a:pt x="942073" y="689343"/>
                </a:lnTo>
                <a:lnTo>
                  <a:pt x="941235" y="689991"/>
                </a:lnTo>
                <a:lnTo>
                  <a:pt x="940562" y="691007"/>
                </a:lnTo>
                <a:lnTo>
                  <a:pt x="938784" y="691769"/>
                </a:lnTo>
                <a:lnTo>
                  <a:pt x="937158" y="692734"/>
                </a:lnTo>
                <a:lnTo>
                  <a:pt x="935609" y="693178"/>
                </a:lnTo>
                <a:lnTo>
                  <a:pt x="931976" y="691781"/>
                </a:lnTo>
                <a:lnTo>
                  <a:pt x="930516" y="689622"/>
                </a:lnTo>
                <a:lnTo>
                  <a:pt x="929500" y="689648"/>
                </a:lnTo>
                <a:lnTo>
                  <a:pt x="928687" y="689876"/>
                </a:lnTo>
                <a:lnTo>
                  <a:pt x="923112" y="694410"/>
                </a:lnTo>
                <a:lnTo>
                  <a:pt x="920051" y="696531"/>
                </a:lnTo>
                <a:lnTo>
                  <a:pt x="916622" y="696175"/>
                </a:lnTo>
                <a:lnTo>
                  <a:pt x="914349" y="695121"/>
                </a:lnTo>
                <a:lnTo>
                  <a:pt x="913536" y="691019"/>
                </a:lnTo>
                <a:lnTo>
                  <a:pt x="912723" y="688860"/>
                </a:lnTo>
                <a:lnTo>
                  <a:pt x="911021" y="687959"/>
                </a:lnTo>
                <a:lnTo>
                  <a:pt x="903554" y="687222"/>
                </a:lnTo>
                <a:lnTo>
                  <a:pt x="900899" y="685253"/>
                </a:lnTo>
                <a:lnTo>
                  <a:pt x="899223" y="685520"/>
                </a:lnTo>
                <a:lnTo>
                  <a:pt x="889965" y="690194"/>
                </a:lnTo>
                <a:lnTo>
                  <a:pt x="886701" y="692327"/>
                </a:lnTo>
                <a:lnTo>
                  <a:pt x="880618" y="695210"/>
                </a:lnTo>
                <a:lnTo>
                  <a:pt x="877214" y="698068"/>
                </a:lnTo>
                <a:lnTo>
                  <a:pt x="874509" y="698525"/>
                </a:lnTo>
                <a:lnTo>
                  <a:pt x="871054" y="696607"/>
                </a:lnTo>
                <a:lnTo>
                  <a:pt x="867816" y="693902"/>
                </a:lnTo>
                <a:lnTo>
                  <a:pt x="865974" y="692937"/>
                </a:lnTo>
                <a:lnTo>
                  <a:pt x="860386" y="692429"/>
                </a:lnTo>
                <a:lnTo>
                  <a:pt x="857275" y="691311"/>
                </a:lnTo>
                <a:lnTo>
                  <a:pt x="851979" y="688975"/>
                </a:lnTo>
                <a:lnTo>
                  <a:pt x="850519" y="728573"/>
                </a:lnTo>
                <a:lnTo>
                  <a:pt x="849464" y="741641"/>
                </a:lnTo>
                <a:lnTo>
                  <a:pt x="846823" y="746823"/>
                </a:lnTo>
                <a:lnTo>
                  <a:pt x="846366" y="748068"/>
                </a:lnTo>
                <a:lnTo>
                  <a:pt x="846493" y="753592"/>
                </a:lnTo>
                <a:lnTo>
                  <a:pt x="846734" y="754608"/>
                </a:lnTo>
                <a:lnTo>
                  <a:pt x="847648" y="755459"/>
                </a:lnTo>
                <a:lnTo>
                  <a:pt x="850607" y="756450"/>
                </a:lnTo>
                <a:lnTo>
                  <a:pt x="854062" y="755789"/>
                </a:lnTo>
                <a:lnTo>
                  <a:pt x="860107" y="753643"/>
                </a:lnTo>
                <a:lnTo>
                  <a:pt x="861771" y="751954"/>
                </a:lnTo>
                <a:lnTo>
                  <a:pt x="862088" y="751395"/>
                </a:lnTo>
                <a:lnTo>
                  <a:pt x="862444" y="745490"/>
                </a:lnTo>
                <a:lnTo>
                  <a:pt x="865809" y="749198"/>
                </a:lnTo>
                <a:lnTo>
                  <a:pt x="874115" y="757275"/>
                </a:lnTo>
                <a:lnTo>
                  <a:pt x="874839" y="758482"/>
                </a:lnTo>
                <a:lnTo>
                  <a:pt x="874814" y="757453"/>
                </a:lnTo>
                <a:lnTo>
                  <a:pt x="878065" y="759574"/>
                </a:lnTo>
                <a:lnTo>
                  <a:pt x="878255" y="756069"/>
                </a:lnTo>
                <a:lnTo>
                  <a:pt x="881011" y="756894"/>
                </a:lnTo>
                <a:lnTo>
                  <a:pt x="882116" y="756602"/>
                </a:lnTo>
                <a:lnTo>
                  <a:pt x="885634" y="756894"/>
                </a:lnTo>
                <a:lnTo>
                  <a:pt x="891489" y="759282"/>
                </a:lnTo>
                <a:lnTo>
                  <a:pt x="894842" y="764730"/>
                </a:lnTo>
                <a:lnTo>
                  <a:pt x="895680" y="764717"/>
                </a:lnTo>
                <a:lnTo>
                  <a:pt x="896493" y="764336"/>
                </a:lnTo>
                <a:lnTo>
                  <a:pt x="896454" y="762495"/>
                </a:lnTo>
                <a:lnTo>
                  <a:pt x="895172" y="758736"/>
                </a:lnTo>
                <a:lnTo>
                  <a:pt x="892276" y="754227"/>
                </a:lnTo>
                <a:lnTo>
                  <a:pt x="890460" y="753770"/>
                </a:lnTo>
                <a:lnTo>
                  <a:pt x="884516" y="753630"/>
                </a:lnTo>
                <a:lnTo>
                  <a:pt x="880694" y="753287"/>
                </a:lnTo>
                <a:lnTo>
                  <a:pt x="871893" y="748284"/>
                </a:lnTo>
                <a:lnTo>
                  <a:pt x="875487" y="739267"/>
                </a:lnTo>
                <a:lnTo>
                  <a:pt x="876020" y="739521"/>
                </a:lnTo>
                <a:lnTo>
                  <a:pt x="877074" y="736536"/>
                </a:lnTo>
                <a:lnTo>
                  <a:pt x="878141" y="735444"/>
                </a:lnTo>
                <a:lnTo>
                  <a:pt x="879373" y="736015"/>
                </a:lnTo>
                <a:lnTo>
                  <a:pt x="880986" y="734352"/>
                </a:lnTo>
                <a:lnTo>
                  <a:pt x="882230" y="734326"/>
                </a:lnTo>
                <a:lnTo>
                  <a:pt x="882688" y="735152"/>
                </a:lnTo>
                <a:lnTo>
                  <a:pt x="883894" y="735761"/>
                </a:lnTo>
                <a:lnTo>
                  <a:pt x="884415" y="736257"/>
                </a:lnTo>
                <a:lnTo>
                  <a:pt x="885647" y="735850"/>
                </a:lnTo>
                <a:lnTo>
                  <a:pt x="886320" y="737438"/>
                </a:lnTo>
                <a:lnTo>
                  <a:pt x="887653" y="737184"/>
                </a:lnTo>
                <a:lnTo>
                  <a:pt x="888174" y="737349"/>
                </a:lnTo>
                <a:lnTo>
                  <a:pt x="888161" y="736904"/>
                </a:lnTo>
                <a:lnTo>
                  <a:pt x="890625" y="735812"/>
                </a:lnTo>
                <a:lnTo>
                  <a:pt x="891197" y="734885"/>
                </a:lnTo>
                <a:lnTo>
                  <a:pt x="893000" y="734136"/>
                </a:lnTo>
                <a:lnTo>
                  <a:pt x="893533" y="733742"/>
                </a:lnTo>
                <a:lnTo>
                  <a:pt x="894130" y="732472"/>
                </a:lnTo>
                <a:lnTo>
                  <a:pt x="895972" y="731520"/>
                </a:lnTo>
                <a:lnTo>
                  <a:pt x="898550" y="732409"/>
                </a:lnTo>
                <a:lnTo>
                  <a:pt x="899020" y="732840"/>
                </a:lnTo>
                <a:lnTo>
                  <a:pt x="901179" y="733463"/>
                </a:lnTo>
                <a:lnTo>
                  <a:pt x="901598" y="734999"/>
                </a:lnTo>
                <a:lnTo>
                  <a:pt x="902030" y="735545"/>
                </a:lnTo>
                <a:lnTo>
                  <a:pt x="902462" y="735304"/>
                </a:lnTo>
                <a:lnTo>
                  <a:pt x="903478" y="732663"/>
                </a:lnTo>
                <a:lnTo>
                  <a:pt x="904074" y="733348"/>
                </a:lnTo>
                <a:lnTo>
                  <a:pt x="904062" y="732701"/>
                </a:lnTo>
                <a:lnTo>
                  <a:pt x="906030" y="731469"/>
                </a:lnTo>
                <a:lnTo>
                  <a:pt x="906157" y="731672"/>
                </a:lnTo>
                <a:lnTo>
                  <a:pt x="914565" y="722198"/>
                </a:lnTo>
                <a:lnTo>
                  <a:pt x="917790" y="720839"/>
                </a:lnTo>
                <a:lnTo>
                  <a:pt x="925080" y="720991"/>
                </a:lnTo>
                <a:lnTo>
                  <a:pt x="928674" y="721982"/>
                </a:lnTo>
                <a:lnTo>
                  <a:pt x="934478" y="726033"/>
                </a:lnTo>
                <a:lnTo>
                  <a:pt x="936294" y="725182"/>
                </a:lnTo>
                <a:lnTo>
                  <a:pt x="933323" y="721144"/>
                </a:lnTo>
                <a:lnTo>
                  <a:pt x="933221" y="716838"/>
                </a:lnTo>
                <a:lnTo>
                  <a:pt x="941933" y="713562"/>
                </a:lnTo>
                <a:lnTo>
                  <a:pt x="944448" y="704913"/>
                </a:lnTo>
                <a:lnTo>
                  <a:pt x="949109" y="701700"/>
                </a:lnTo>
                <a:lnTo>
                  <a:pt x="951903" y="697636"/>
                </a:lnTo>
                <a:lnTo>
                  <a:pt x="954913" y="695325"/>
                </a:lnTo>
                <a:close/>
              </a:path>
              <a:path w="1096010" h="994410">
                <a:moveTo>
                  <a:pt x="956005" y="816432"/>
                </a:moveTo>
                <a:lnTo>
                  <a:pt x="955484" y="815276"/>
                </a:lnTo>
                <a:lnTo>
                  <a:pt x="952525" y="816965"/>
                </a:lnTo>
                <a:lnTo>
                  <a:pt x="956005" y="816432"/>
                </a:lnTo>
                <a:close/>
              </a:path>
              <a:path w="1096010" h="994410">
                <a:moveTo>
                  <a:pt x="959002" y="880795"/>
                </a:moveTo>
                <a:lnTo>
                  <a:pt x="958938" y="880579"/>
                </a:lnTo>
                <a:lnTo>
                  <a:pt x="958240" y="879983"/>
                </a:lnTo>
                <a:lnTo>
                  <a:pt x="959002" y="880795"/>
                </a:lnTo>
                <a:close/>
              </a:path>
              <a:path w="1096010" h="994410">
                <a:moveTo>
                  <a:pt x="960247" y="885075"/>
                </a:moveTo>
                <a:lnTo>
                  <a:pt x="959065" y="881024"/>
                </a:lnTo>
                <a:lnTo>
                  <a:pt x="957465" y="881862"/>
                </a:lnTo>
                <a:lnTo>
                  <a:pt x="958138" y="881595"/>
                </a:lnTo>
                <a:lnTo>
                  <a:pt x="959675" y="884783"/>
                </a:lnTo>
                <a:lnTo>
                  <a:pt x="960247" y="885075"/>
                </a:lnTo>
                <a:close/>
              </a:path>
              <a:path w="1096010" h="994410">
                <a:moveTo>
                  <a:pt x="962177" y="813206"/>
                </a:moveTo>
                <a:lnTo>
                  <a:pt x="962139" y="811415"/>
                </a:lnTo>
                <a:lnTo>
                  <a:pt x="959472" y="810742"/>
                </a:lnTo>
                <a:lnTo>
                  <a:pt x="962177" y="813206"/>
                </a:lnTo>
                <a:close/>
              </a:path>
              <a:path w="1096010" h="994410">
                <a:moveTo>
                  <a:pt x="970521" y="686269"/>
                </a:moveTo>
                <a:lnTo>
                  <a:pt x="966495" y="686714"/>
                </a:lnTo>
                <a:lnTo>
                  <a:pt x="961504" y="680199"/>
                </a:lnTo>
                <a:lnTo>
                  <a:pt x="956894" y="676808"/>
                </a:lnTo>
                <a:lnTo>
                  <a:pt x="956449" y="671398"/>
                </a:lnTo>
                <a:lnTo>
                  <a:pt x="953071" y="668896"/>
                </a:lnTo>
                <a:lnTo>
                  <a:pt x="953973" y="666673"/>
                </a:lnTo>
                <a:lnTo>
                  <a:pt x="952665" y="665454"/>
                </a:lnTo>
                <a:lnTo>
                  <a:pt x="951699" y="660717"/>
                </a:lnTo>
                <a:lnTo>
                  <a:pt x="949426" y="660412"/>
                </a:lnTo>
                <a:lnTo>
                  <a:pt x="951268" y="654126"/>
                </a:lnTo>
                <a:lnTo>
                  <a:pt x="952627" y="653288"/>
                </a:lnTo>
                <a:lnTo>
                  <a:pt x="952500" y="647979"/>
                </a:lnTo>
                <a:lnTo>
                  <a:pt x="946670" y="643394"/>
                </a:lnTo>
                <a:lnTo>
                  <a:pt x="945629" y="639965"/>
                </a:lnTo>
                <a:lnTo>
                  <a:pt x="940028" y="631685"/>
                </a:lnTo>
                <a:lnTo>
                  <a:pt x="941247" y="628180"/>
                </a:lnTo>
                <a:lnTo>
                  <a:pt x="939050" y="620356"/>
                </a:lnTo>
                <a:lnTo>
                  <a:pt x="937615" y="619010"/>
                </a:lnTo>
                <a:lnTo>
                  <a:pt x="935355" y="617753"/>
                </a:lnTo>
                <a:lnTo>
                  <a:pt x="934161" y="615772"/>
                </a:lnTo>
                <a:lnTo>
                  <a:pt x="932573" y="614311"/>
                </a:lnTo>
                <a:lnTo>
                  <a:pt x="931786" y="614337"/>
                </a:lnTo>
                <a:lnTo>
                  <a:pt x="931329" y="613511"/>
                </a:lnTo>
                <a:lnTo>
                  <a:pt x="930465" y="613117"/>
                </a:lnTo>
                <a:lnTo>
                  <a:pt x="930440" y="612152"/>
                </a:lnTo>
                <a:lnTo>
                  <a:pt x="930186" y="611682"/>
                </a:lnTo>
                <a:lnTo>
                  <a:pt x="928192" y="611619"/>
                </a:lnTo>
                <a:lnTo>
                  <a:pt x="927023" y="611174"/>
                </a:lnTo>
                <a:lnTo>
                  <a:pt x="926325" y="610285"/>
                </a:lnTo>
                <a:lnTo>
                  <a:pt x="923886" y="608838"/>
                </a:lnTo>
                <a:lnTo>
                  <a:pt x="922655" y="607656"/>
                </a:lnTo>
                <a:lnTo>
                  <a:pt x="922477" y="606132"/>
                </a:lnTo>
                <a:lnTo>
                  <a:pt x="920496" y="606183"/>
                </a:lnTo>
                <a:lnTo>
                  <a:pt x="919810" y="604647"/>
                </a:lnTo>
                <a:lnTo>
                  <a:pt x="919784" y="603300"/>
                </a:lnTo>
                <a:lnTo>
                  <a:pt x="918883" y="600265"/>
                </a:lnTo>
                <a:lnTo>
                  <a:pt x="918083" y="599287"/>
                </a:lnTo>
                <a:lnTo>
                  <a:pt x="916127" y="598766"/>
                </a:lnTo>
                <a:lnTo>
                  <a:pt x="915428" y="598779"/>
                </a:lnTo>
                <a:lnTo>
                  <a:pt x="914527" y="597065"/>
                </a:lnTo>
                <a:lnTo>
                  <a:pt x="914958" y="596595"/>
                </a:lnTo>
                <a:lnTo>
                  <a:pt x="914057" y="596125"/>
                </a:lnTo>
                <a:lnTo>
                  <a:pt x="913257" y="595312"/>
                </a:lnTo>
                <a:lnTo>
                  <a:pt x="912507" y="593953"/>
                </a:lnTo>
                <a:lnTo>
                  <a:pt x="913752" y="593090"/>
                </a:lnTo>
                <a:lnTo>
                  <a:pt x="913041" y="593102"/>
                </a:lnTo>
                <a:lnTo>
                  <a:pt x="911885" y="591883"/>
                </a:lnTo>
                <a:lnTo>
                  <a:pt x="910856" y="589495"/>
                </a:lnTo>
                <a:lnTo>
                  <a:pt x="910958" y="588060"/>
                </a:lnTo>
                <a:lnTo>
                  <a:pt x="909840" y="587476"/>
                </a:lnTo>
                <a:lnTo>
                  <a:pt x="909269" y="586905"/>
                </a:lnTo>
                <a:lnTo>
                  <a:pt x="909243" y="586003"/>
                </a:lnTo>
                <a:lnTo>
                  <a:pt x="909497" y="585444"/>
                </a:lnTo>
                <a:lnTo>
                  <a:pt x="908862" y="585101"/>
                </a:lnTo>
                <a:lnTo>
                  <a:pt x="908088" y="584314"/>
                </a:lnTo>
                <a:lnTo>
                  <a:pt x="908532" y="583374"/>
                </a:lnTo>
                <a:lnTo>
                  <a:pt x="907897" y="581647"/>
                </a:lnTo>
                <a:lnTo>
                  <a:pt x="906678" y="580377"/>
                </a:lnTo>
                <a:lnTo>
                  <a:pt x="906640" y="579437"/>
                </a:lnTo>
                <a:lnTo>
                  <a:pt x="907199" y="578358"/>
                </a:lnTo>
                <a:lnTo>
                  <a:pt x="907757" y="577862"/>
                </a:lnTo>
                <a:lnTo>
                  <a:pt x="908761" y="576173"/>
                </a:lnTo>
                <a:lnTo>
                  <a:pt x="907796" y="575132"/>
                </a:lnTo>
                <a:lnTo>
                  <a:pt x="906602" y="572668"/>
                </a:lnTo>
                <a:lnTo>
                  <a:pt x="905649" y="571919"/>
                </a:lnTo>
                <a:lnTo>
                  <a:pt x="904227" y="571957"/>
                </a:lnTo>
                <a:lnTo>
                  <a:pt x="903808" y="571538"/>
                </a:lnTo>
                <a:lnTo>
                  <a:pt x="902411" y="571398"/>
                </a:lnTo>
                <a:lnTo>
                  <a:pt x="901763" y="570801"/>
                </a:lnTo>
                <a:lnTo>
                  <a:pt x="871410" y="571233"/>
                </a:lnTo>
                <a:lnTo>
                  <a:pt x="845019" y="566724"/>
                </a:lnTo>
                <a:lnTo>
                  <a:pt x="841273" y="565912"/>
                </a:lnTo>
                <a:lnTo>
                  <a:pt x="815289" y="561632"/>
                </a:lnTo>
                <a:lnTo>
                  <a:pt x="815314" y="562635"/>
                </a:lnTo>
                <a:lnTo>
                  <a:pt x="816571" y="564807"/>
                </a:lnTo>
                <a:lnTo>
                  <a:pt x="817295" y="568286"/>
                </a:lnTo>
                <a:lnTo>
                  <a:pt x="816444" y="572046"/>
                </a:lnTo>
                <a:lnTo>
                  <a:pt x="816470" y="572947"/>
                </a:lnTo>
                <a:lnTo>
                  <a:pt x="817054" y="574751"/>
                </a:lnTo>
                <a:lnTo>
                  <a:pt x="818057" y="576148"/>
                </a:lnTo>
                <a:lnTo>
                  <a:pt x="818438" y="578472"/>
                </a:lnTo>
                <a:lnTo>
                  <a:pt x="818159" y="580174"/>
                </a:lnTo>
                <a:lnTo>
                  <a:pt x="818489" y="593813"/>
                </a:lnTo>
                <a:lnTo>
                  <a:pt x="819378" y="605180"/>
                </a:lnTo>
                <a:lnTo>
                  <a:pt x="821715" y="679653"/>
                </a:lnTo>
                <a:lnTo>
                  <a:pt x="826820" y="680593"/>
                </a:lnTo>
                <a:lnTo>
                  <a:pt x="833221" y="683209"/>
                </a:lnTo>
                <a:lnTo>
                  <a:pt x="837425" y="684263"/>
                </a:lnTo>
                <a:lnTo>
                  <a:pt x="848410" y="685787"/>
                </a:lnTo>
                <a:lnTo>
                  <a:pt x="850188" y="686308"/>
                </a:lnTo>
                <a:lnTo>
                  <a:pt x="850201" y="686168"/>
                </a:lnTo>
                <a:lnTo>
                  <a:pt x="857986" y="689559"/>
                </a:lnTo>
                <a:lnTo>
                  <a:pt x="860894" y="690600"/>
                </a:lnTo>
                <a:lnTo>
                  <a:pt x="866673" y="691172"/>
                </a:lnTo>
                <a:lnTo>
                  <a:pt x="868845" y="692327"/>
                </a:lnTo>
                <a:lnTo>
                  <a:pt x="872972" y="695566"/>
                </a:lnTo>
                <a:lnTo>
                  <a:pt x="874814" y="696544"/>
                </a:lnTo>
                <a:lnTo>
                  <a:pt x="876401" y="696277"/>
                </a:lnTo>
                <a:lnTo>
                  <a:pt x="879716" y="693534"/>
                </a:lnTo>
                <a:lnTo>
                  <a:pt x="885799" y="690676"/>
                </a:lnTo>
                <a:lnTo>
                  <a:pt x="889025" y="688543"/>
                </a:lnTo>
                <a:lnTo>
                  <a:pt x="898804" y="683666"/>
                </a:lnTo>
                <a:lnTo>
                  <a:pt x="901293" y="683260"/>
                </a:lnTo>
                <a:lnTo>
                  <a:pt x="904265" y="685380"/>
                </a:lnTo>
                <a:lnTo>
                  <a:pt x="911733" y="686181"/>
                </a:lnTo>
                <a:lnTo>
                  <a:pt x="914222" y="687514"/>
                </a:lnTo>
                <a:lnTo>
                  <a:pt x="915327" y="690524"/>
                </a:lnTo>
                <a:lnTo>
                  <a:pt x="915962" y="693788"/>
                </a:lnTo>
                <a:lnTo>
                  <a:pt x="917257" y="694385"/>
                </a:lnTo>
                <a:lnTo>
                  <a:pt x="919530" y="694575"/>
                </a:lnTo>
                <a:lnTo>
                  <a:pt x="921994" y="692886"/>
                </a:lnTo>
                <a:lnTo>
                  <a:pt x="928001" y="688098"/>
                </a:lnTo>
                <a:lnTo>
                  <a:pt x="929233" y="687781"/>
                </a:lnTo>
                <a:lnTo>
                  <a:pt x="931494" y="687692"/>
                </a:lnTo>
                <a:lnTo>
                  <a:pt x="933221" y="690270"/>
                </a:lnTo>
                <a:lnTo>
                  <a:pt x="935774" y="691159"/>
                </a:lnTo>
                <a:lnTo>
                  <a:pt x="936523" y="690943"/>
                </a:lnTo>
                <a:lnTo>
                  <a:pt x="939317" y="689483"/>
                </a:lnTo>
                <a:lnTo>
                  <a:pt x="939977" y="688568"/>
                </a:lnTo>
                <a:lnTo>
                  <a:pt x="941425" y="687463"/>
                </a:lnTo>
                <a:lnTo>
                  <a:pt x="944130" y="687387"/>
                </a:lnTo>
                <a:lnTo>
                  <a:pt x="947470" y="689241"/>
                </a:lnTo>
                <a:lnTo>
                  <a:pt x="949985" y="691553"/>
                </a:lnTo>
                <a:lnTo>
                  <a:pt x="951801" y="692023"/>
                </a:lnTo>
                <a:lnTo>
                  <a:pt x="953490" y="691972"/>
                </a:lnTo>
                <a:lnTo>
                  <a:pt x="956970" y="688428"/>
                </a:lnTo>
                <a:lnTo>
                  <a:pt x="956208" y="686714"/>
                </a:lnTo>
                <a:lnTo>
                  <a:pt x="958608" y="685558"/>
                </a:lnTo>
                <a:lnTo>
                  <a:pt x="964450" y="685431"/>
                </a:lnTo>
                <a:lnTo>
                  <a:pt x="966343" y="689737"/>
                </a:lnTo>
                <a:lnTo>
                  <a:pt x="962812" y="691883"/>
                </a:lnTo>
                <a:lnTo>
                  <a:pt x="958977" y="692188"/>
                </a:lnTo>
                <a:lnTo>
                  <a:pt x="962964" y="692937"/>
                </a:lnTo>
                <a:lnTo>
                  <a:pt x="966660" y="691019"/>
                </a:lnTo>
                <a:lnTo>
                  <a:pt x="968413" y="687362"/>
                </a:lnTo>
                <a:lnTo>
                  <a:pt x="970521" y="686269"/>
                </a:lnTo>
                <a:close/>
              </a:path>
              <a:path w="1096010" h="994410">
                <a:moveTo>
                  <a:pt x="972451" y="814362"/>
                </a:moveTo>
                <a:lnTo>
                  <a:pt x="971207" y="813625"/>
                </a:lnTo>
                <a:lnTo>
                  <a:pt x="970521" y="813777"/>
                </a:lnTo>
                <a:lnTo>
                  <a:pt x="970991" y="814400"/>
                </a:lnTo>
                <a:lnTo>
                  <a:pt x="972451" y="814362"/>
                </a:lnTo>
                <a:close/>
              </a:path>
              <a:path w="1096010" h="994410">
                <a:moveTo>
                  <a:pt x="978535" y="811796"/>
                </a:moveTo>
                <a:lnTo>
                  <a:pt x="977646" y="811288"/>
                </a:lnTo>
                <a:lnTo>
                  <a:pt x="975614" y="813346"/>
                </a:lnTo>
                <a:lnTo>
                  <a:pt x="975829" y="813371"/>
                </a:lnTo>
                <a:lnTo>
                  <a:pt x="976896" y="813752"/>
                </a:lnTo>
                <a:lnTo>
                  <a:pt x="978535" y="811796"/>
                </a:lnTo>
                <a:close/>
              </a:path>
              <a:path w="1096010" h="994410">
                <a:moveTo>
                  <a:pt x="981316" y="872413"/>
                </a:moveTo>
                <a:lnTo>
                  <a:pt x="981049" y="872210"/>
                </a:lnTo>
                <a:lnTo>
                  <a:pt x="981189" y="873467"/>
                </a:lnTo>
                <a:lnTo>
                  <a:pt x="981316" y="872413"/>
                </a:lnTo>
                <a:close/>
              </a:path>
              <a:path w="1096010" h="994410">
                <a:moveTo>
                  <a:pt x="982395" y="876122"/>
                </a:moveTo>
                <a:lnTo>
                  <a:pt x="981316" y="874687"/>
                </a:lnTo>
                <a:lnTo>
                  <a:pt x="981443" y="875817"/>
                </a:lnTo>
                <a:lnTo>
                  <a:pt x="982395" y="876122"/>
                </a:lnTo>
                <a:close/>
              </a:path>
              <a:path w="1096010" h="994410">
                <a:moveTo>
                  <a:pt x="982484" y="814997"/>
                </a:moveTo>
                <a:lnTo>
                  <a:pt x="979754" y="814768"/>
                </a:lnTo>
                <a:lnTo>
                  <a:pt x="981329" y="815327"/>
                </a:lnTo>
                <a:lnTo>
                  <a:pt x="982484" y="814997"/>
                </a:lnTo>
                <a:close/>
              </a:path>
              <a:path w="1096010" h="994410">
                <a:moveTo>
                  <a:pt x="987945" y="920242"/>
                </a:moveTo>
                <a:lnTo>
                  <a:pt x="987196" y="919975"/>
                </a:lnTo>
                <a:lnTo>
                  <a:pt x="987145" y="920242"/>
                </a:lnTo>
                <a:lnTo>
                  <a:pt x="987945" y="920242"/>
                </a:lnTo>
                <a:close/>
              </a:path>
              <a:path w="1096010" h="994410">
                <a:moveTo>
                  <a:pt x="991616" y="920242"/>
                </a:moveTo>
                <a:lnTo>
                  <a:pt x="987945" y="920242"/>
                </a:lnTo>
                <a:lnTo>
                  <a:pt x="991539" y="921512"/>
                </a:lnTo>
                <a:lnTo>
                  <a:pt x="991616" y="920242"/>
                </a:lnTo>
                <a:close/>
              </a:path>
              <a:path w="1096010" h="994410">
                <a:moveTo>
                  <a:pt x="997775" y="731316"/>
                </a:moveTo>
                <a:lnTo>
                  <a:pt x="993571" y="732713"/>
                </a:lnTo>
                <a:lnTo>
                  <a:pt x="996848" y="732739"/>
                </a:lnTo>
                <a:lnTo>
                  <a:pt x="997775" y="731316"/>
                </a:lnTo>
                <a:close/>
              </a:path>
              <a:path w="1096010" h="994410">
                <a:moveTo>
                  <a:pt x="1001547" y="722147"/>
                </a:moveTo>
                <a:lnTo>
                  <a:pt x="996340" y="721652"/>
                </a:lnTo>
                <a:lnTo>
                  <a:pt x="997292" y="718121"/>
                </a:lnTo>
                <a:lnTo>
                  <a:pt x="999185" y="716648"/>
                </a:lnTo>
                <a:lnTo>
                  <a:pt x="995629" y="714997"/>
                </a:lnTo>
                <a:lnTo>
                  <a:pt x="995311" y="718286"/>
                </a:lnTo>
                <a:lnTo>
                  <a:pt x="993559" y="720077"/>
                </a:lnTo>
                <a:lnTo>
                  <a:pt x="995730" y="721436"/>
                </a:lnTo>
                <a:lnTo>
                  <a:pt x="995349" y="722172"/>
                </a:lnTo>
                <a:lnTo>
                  <a:pt x="996315" y="723074"/>
                </a:lnTo>
                <a:lnTo>
                  <a:pt x="999058" y="722198"/>
                </a:lnTo>
                <a:lnTo>
                  <a:pt x="1001547" y="722591"/>
                </a:lnTo>
                <a:lnTo>
                  <a:pt x="1001547" y="722147"/>
                </a:lnTo>
                <a:close/>
              </a:path>
              <a:path w="1096010" h="994410">
                <a:moveTo>
                  <a:pt x="1010221" y="738187"/>
                </a:moveTo>
                <a:lnTo>
                  <a:pt x="1008430" y="738543"/>
                </a:lnTo>
                <a:lnTo>
                  <a:pt x="1008278" y="738898"/>
                </a:lnTo>
                <a:lnTo>
                  <a:pt x="1010221" y="738619"/>
                </a:lnTo>
                <a:lnTo>
                  <a:pt x="1010221" y="738187"/>
                </a:lnTo>
                <a:close/>
              </a:path>
              <a:path w="1096010" h="994410">
                <a:moveTo>
                  <a:pt x="1017016" y="782180"/>
                </a:moveTo>
                <a:lnTo>
                  <a:pt x="1016698" y="782307"/>
                </a:lnTo>
                <a:lnTo>
                  <a:pt x="1014577" y="778725"/>
                </a:lnTo>
                <a:lnTo>
                  <a:pt x="1001991" y="776262"/>
                </a:lnTo>
                <a:lnTo>
                  <a:pt x="1001445" y="772998"/>
                </a:lnTo>
                <a:lnTo>
                  <a:pt x="1003604" y="771169"/>
                </a:lnTo>
                <a:lnTo>
                  <a:pt x="1002157" y="770915"/>
                </a:lnTo>
                <a:lnTo>
                  <a:pt x="998842" y="766445"/>
                </a:lnTo>
                <a:lnTo>
                  <a:pt x="999312" y="763752"/>
                </a:lnTo>
                <a:lnTo>
                  <a:pt x="1002385" y="763676"/>
                </a:lnTo>
                <a:lnTo>
                  <a:pt x="1002423" y="763498"/>
                </a:lnTo>
                <a:lnTo>
                  <a:pt x="997813" y="759777"/>
                </a:lnTo>
                <a:lnTo>
                  <a:pt x="997699" y="754291"/>
                </a:lnTo>
                <a:lnTo>
                  <a:pt x="1000518" y="753783"/>
                </a:lnTo>
                <a:lnTo>
                  <a:pt x="999058" y="752767"/>
                </a:lnTo>
                <a:lnTo>
                  <a:pt x="999528" y="750722"/>
                </a:lnTo>
                <a:lnTo>
                  <a:pt x="998105" y="750519"/>
                </a:lnTo>
                <a:lnTo>
                  <a:pt x="997775" y="749350"/>
                </a:lnTo>
                <a:lnTo>
                  <a:pt x="997292" y="749274"/>
                </a:lnTo>
                <a:lnTo>
                  <a:pt x="997699" y="749071"/>
                </a:lnTo>
                <a:lnTo>
                  <a:pt x="997432" y="748131"/>
                </a:lnTo>
                <a:lnTo>
                  <a:pt x="992454" y="747356"/>
                </a:lnTo>
                <a:lnTo>
                  <a:pt x="997204" y="743699"/>
                </a:lnTo>
                <a:lnTo>
                  <a:pt x="999121" y="745248"/>
                </a:lnTo>
                <a:lnTo>
                  <a:pt x="999439" y="743889"/>
                </a:lnTo>
                <a:lnTo>
                  <a:pt x="1001395" y="742759"/>
                </a:lnTo>
                <a:lnTo>
                  <a:pt x="999426" y="740918"/>
                </a:lnTo>
                <a:lnTo>
                  <a:pt x="1000429" y="736612"/>
                </a:lnTo>
                <a:lnTo>
                  <a:pt x="999477" y="736536"/>
                </a:lnTo>
                <a:lnTo>
                  <a:pt x="997724" y="742099"/>
                </a:lnTo>
                <a:lnTo>
                  <a:pt x="995895" y="739673"/>
                </a:lnTo>
                <a:lnTo>
                  <a:pt x="995832" y="740549"/>
                </a:lnTo>
                <a:lnTo>
                  <a:pt x="994295" y="742124"/>
                </a:lnTo>
                <a:lnTo>
                  <a:pt x="988771" y="740346"/>
                </a:lnTo>
                <a:lnTo>
                  <a:pt x="988707" y="737971"/>
                </a:lnTo>
                <a:lnTo>
                  <a:pt x="991273" y="737450"/>
                </a:lnTo>
                <a:lnTo>
                  <a:pt x="987183" y="732675"/>
                </a:lnTo>
                <a:lnTo>
                  <a:pt x="993482" y="732701"/>
                </a:lnTo>
                <a:lnTo>
                  <a:pt x="989088" y="731723"/>
                </a:lnTo>
                <a:lnTo>
                  <a:pt x="994270" y="726808"/>
                </a:lnTo>
                <a:lnTo>
                  <a:pt x="994054" y="724662"/>
                </a:lnTo>
                <a:lnTo>
                  <a:pt x="993228" y="726211"/>
                </a:lnTo>
                <a:lnTo>
                  <a:pt x="987158" y="724801"/>
                </a:lnTo>
                <a:lnTo>
                  <a:pt x="985431" y="726579"/>
                </a:lnTo>
                <a:lnTo>
                  <a:pt x="983716" y="723392"/>
                </a:lnTo>
                <a:lnTo>
                  <a:pt x="970635" y="732002"/>
                </a:lnTo>
                <a:lnTo>
                  <a:pt x="968527" y="732472"/>
                </a:lnTo>
                <a:lnTo>
                  <a:pt x="969987" y="738505"/>
                </a:lnTo>
                <a:lnTo>
                  <a:pt x="968273" y="748461"/>
                </a:lnTo>
                <a:lnTo>
                  <a:pt x="966343" y="752182"/>
                </a:lnTo>
                <a:lnTo>
                  <a:pt x="966863" y="759993"/>
                </a:lnTo>
                <a:lnTo>
                  <a:pt x="959739" y="764476"/>
                </a:lnTo>
                <a:lnTo>
                  <a:pt x="955763" y="765467"/>
                </a:lnTo>
                <a:lnTo>
                  <a:pt x="951077" y="766241"/>
                </a:lnTo>
                <a:lnTo>
                  <a:pt x="948499" y="764755"/>
                </a:lnTo>
                <a:lnTo>
                  <a:pt x="943190" y="764578"/>
                </a:lnTo>
                <a:lnTo>
                  <a:pt x="932980" y="756132"/>
                </a:lnTo>
                <a:lnTo>
                  <a:pt x="931570" y="752932"/>
                </a:lnTo>
                <a:lnTo>
                  <a:pt x="931862" y="748563"/>
                </a:lnTo>
                <a:lnTo>
                  <a:pt x="937298" y="745464"/>
                </a:lnTo>
                <a:lnTo>
                  <a:pt x="935812" y="743940"/>
                </a:lnTo>
                <a:lnTo>
                  <a:pt x="930376" y="747026"/>
                </a:lnTo>
                <a:lnTo>
                  <a:pt x="919924" y="750430"/>
                </a:lnTo>
                <a:lnTo>
                  <a:pt x="914958" y="749414"/>
                </a:lnTo>
                <a:lnTo>
                  <a:pt x="911009" y="746315"/>
                </a:lnTo>
                <a:lnTo>
                  <a:pt x="907161" y="735838"/>
                </a:lnTo>
                <a:lnTo>
                  <a:pt x="905675" y="736879"/>
                </a:lnTo>
                <a:lnTo>
                  <a:pt x="904659" y="736904"/>
                </a:lnTo>
                <a:lnTo>
                  <a:pt x="904113" y="736269"/>
                </a:lnTo>
                <a:lnTo>
                  <a:pt x="903960" y="736663"/>
                </a:lnTo>
                <a:lnTo>
                  <a:pt x="902042" y="737577"/>
                </a:lnTo>
                <a:lnTo>
                  <a:pt x="901255" y="737590"/>
                </a:lnTo>
                <a:lnTo>
                  <a:pt x="899845" y="735698"/>
                </a:lnTo>
                <a:lnTo>
                  <a:pt x="899668" y="734999"/>
                </a:lnTo>
                <a:lnTo>
                  <a:pt x="897928" y="734390"/>
                </a:lnTo>
                <a:lnTo>
                  <a:pt x="897445" y="733945"/>
                </a:lnTo>
                <a:lnTo>
                  <a:pt x="896162" y="733564"/>
                </a:lnTo>
                <a:lnTo>
                  <a:pt x="895565" y="733882"/>
                </a:lnTo>
                <a:lnTo>
                  <a:pt x="895019" y="735025"/>
                </a:lnTo>
                <a:lnTo>
                  <a:pt x="893889" y="735799"/>
                </a:lnTo>
                <a:lnTo>
                  <a:pt x="892467" y="736422"/>
                </a:lnTo>
                <a:lnTo>
                  <a:pt x="891895" y="737323"/>
                </a:lnTo>
                <a:lnTo>
                  <a:pt x="890079" y="738124"/>
                </a:lnTo>
                <a:lnTo>
                  <a:pt x="890104" y="739368"/>
                </a:lnTo>
                <a:lnTo>
                  <a:pt x="888403" y="739406"/>
                </a:lnTo>
                <a:lnTo>
                  <a:pt x="887552" y="739140"/>
                </a:lnTo>
                <a:lnTo>
                  <a:pt x="885190" y="739597"/>
                </a:lnTo>
                <a:lnTo>
                  <a:pt x="884605" y="738200"/>
                </a:lnTo>
                <a:lnTo>
                  <a:pt x="883970" y="738416"/>
                </a:lnTo>
                <a:lnTo>
                  <a:pt x="882726" y="737273"/>
                </a:lnTo>
                <a:lnTo>
                  <a:pt x="881405" y="736638"/>
                </a:lnTo>
                <a:lnTo>
                  <a:pt x="879792" y="738301"/>
                </a:lnTo>
                <a:lnTo>
                  <a:pt x="878560" y="737730"/>
                </a:lnTo>
                <a:lnTo>
                  <a:pt x="877163" y="742137"/>
                </a:lnTo>
                <a:lnTo>
                  <a:pt x="876490" y="741832"/>
                </a:lnTo>
                <a:lnTo>
                  <a:pt x="874268" y="747420"/>
                </a:lnTo>
                <a:lnTo>
                  <a:pt x="881456" y="751522"/>
                </a:lnTo>
                <a:lnTo>
                  <a:pt x="890727" y="751890"/>
                </a:lnTo>
                <a:lnTo>
                  <a:pt x="893457" y="752563"/>
                </a:lnTo>
                <a:lnTo>
                  <a:pt x="896848" y="757910"/>
                </a:lnTo>
                <a:lnTo>
                  <a:pt x="898321" y="762304"/>
                </a:lnTo>
                <a:lnTo>
                  <a:pt x="898385" y="765111"/>
                </a:lnTo>
                <a:lnTo>
                  <a:pt x="897242" y="766279"/>
                </a:lnTo>
                <a:lnTo>
                  <a:pt x="900607" y="773772"/>
                </a:lnTo>
                <a:lnTo>
                  <a:pt x="904570" y="778103"/>
                </a:lnTo>
                <a:lnTo>
                  <a:pt x="904367" y="779653"/>
                </a:lnTo>
                <a:lnTo>
                  <a:pt x="905357" y="780097"/>
                </a:lnTo>
                <a:lnTo>
                  <a:pt x="906030" y="782307"/>
                </a:lnTo>
                <a:lnTo>
                  <a:pt x="907034" y="783056"/>
                </a:lnTo>
                <a:lnTo>
                  <a:pt x="908786" y="782764"/>
                </a:lnTo>
                <a:lnTo>
                  <a:pt x="915263" y="780478"/>
                </a:lnTo>
                <a:lnTo>
                  <a:pt x="919213" y="781075"/>
                </a:lnTo>
                <a:lnTo>
                  <a:pt x="925245" y="788047"/>
                </a:lnTo>
                <a:lnTo>
                  <a:pt x="923925" y="790422"/>
                </a:lnTo>
                <a:lnTo>
                  <a:pt x="924039" y="790803"/>
                </a:lnTo>
                <a:lnTo>
                  <a:pt x="925360" y="791413"/>
                </a:lnTo>
                <a:lnTo>
                  <a:pt x="928014" y="791616"/>
                </a:lnTo>
                <a:lnTo>
                  <a:pt x="929817" y="790676"/>
                </a:lnTo>
                <a:lnTo>
                  <a:pt x="933767" y="790892"/>
                </a:lnTo>
                <a:lnTo>
                  <a:pt x="935710" y="790562"/>
                </a:lnTo>
                <a:lnTo>
                  <a:pt x="939076" y="790473"/>
                </a:lnTo>
                <a:lnTo>
                  <a:pt x="942721" y="791908"/>
                </a:lnTo>
                <a:lnTo>
                  <a:pt x="946099" y="795858"/>
                </a:lnTo>
                <a:lnTo>
                  <a:pt x="947051" y="799833"/>
                </a:lnTo>
                <a:lnTo>
                  <a:pt x="948029" y="800963"/>
                </a:lnTo>
                <a:lnTo>
                  <a:pt x="949807" y="801649"/>
                </a:lnTo>
                <a:lnTo>
                  <a:pt x="951306" y="801611"/>
                </a:lnTo>
                <a:lnTo>
                  <a:pt x="952614" y="802043"/>
                </a:lnTo>
                <a:lnTo>
                  <a:pt x="955725" y="804075"/>
                </a:lnTo>
                <a:lnTo>
                  <a:pt x="960437" y="809028"/>
                </a:lnTo>
                <a:lnTo>
                  <a:pt x="960856" y="809129"/>
                </a:lnTo>
                <a:lnTo>
                  <a:pt x="959446" y="807110"/>
                </a:lnTo>
                <a:lnTo>
                  <a:pt x="964501" y="804659"/>
                </a:lnTo>
                <a:lnTo>
                  <a:pt x="963790" y="804621"/>
                </a:lnTo>
                <a:lnTo>
                  <a:pt x="964006" y="804252"/>
                </a:lnTo>
                <a:lnTo>
                  <a:pt x="962228" y="805014"/>
                </a:lnTo>
                <a:lnTo>
                  <a:pt x="960742" y="802665"/>
                </a:lnTo>
                <a:lnTo>
                  <a:pt x="956017" y="802487"/>
                </a:lnTo>
                <a:lnTo>
                  <a:pt x="953973" y="796302"/>
                </a:lnTo>
                <a:lnTo>
                  <a:pt x="949706" y="794461"/>
                </a:lnTo>
                <a:lnTo>
                  <a:pt x="949998" y="792645"/>
                </a:lnTo>
                <a:lnTo>
                  <a:pt x="954773" y="792251"/>
                </a:lnTo>
                <a:lnTo>
                  <a:pt x="954836" y="791857"/>
                </a:lnTo>
                <a:lnTo>
                  <a:pt x="952512" y="790562"/>
                </a:lnTo>
                <a:lnTo>
                  <a:pt x="956805" y="787615"/>
                </a:lnTo>
                <a:lnTo>
                  <a:pt x="955192" y="782942"/>
                </a:lnTo>
                <a:lnTo>
                  <a:pt x="957338" y="780783"/>
                </a:lnTo>
                <a:lnTo>
                  <a:pt x="959231" y="781926"/>
                </a:lnTo>
                <a:lnTo>
                  <a:pt x="960208" y="785939"/>
                </a:lnTo>
                <a:lnTo>
                  <a:pt x="964044" y="786853"/>
                </a:lnTo>
                <a:lnTo>
                  <a:pt x="962660" y="791298"/>
                </a:lnTo>
                <a:lnTo>
                  <a:pt x="961491" y="791197"/>
                </a:lnTo>
                <a:lnTo>
                  <a:pt x="963828" y="793851"/>
                </a:lnTo>
                <a:lnTo>
                  <a:pt x="970076" y="790143"/>
                </a:lnTo>
                <a:lnTo>
                  <a:pt x="974331" y="793534"/>
                </a:lnTo>
                <a:lnTo>
                  <a:pt x="980160" y="792911"/>
                </a:lnTo>
                <a:lnTo>
                  <a:pt x="979665" y="791400"/>
                </a:lnTo>
                <a:lnTo>
                  <a:pt x="975156" y="788911"/>
                </a:lnTo>
                <a:lnTo>
                  <a:pt x="978750" y="787400"/>
                </a:lnTo>
                <a:lnTo>
                  <a:pt x="981633" y="787984"/>
                </a:lnTo>
                <a:lnTo>
                  <a:pt x="981392" y="787679"/>
                </a:lnTo>
                <a:lnTo>
                  <a:pt x="976604" y="786853"/>
                </a:lnTo>
                <a:lnTo>
                  <a:pt x="979271" y="784656"/>
                </a:lnTo>
                <a:lnTo>
                  <a:pt x="978433" y="780719"/>
                </a:lnTo>
                <a:lnTo>
                  <a:pt x="984567" y="781050"/>
                </a:lnTo>
                <a:lnTo>
                  <a:pt x="983894" y="783209"/>
                </a:lnTo>
                <a:lnTo>
                  <a:pt x="984859" y="783590"/>
                </a:lnTo>
                <a:lnTo>
                  <a:pt x="984834" y="782421"/>
                </a:lnTo>
                <a:lnTo>
                  <a:pt x="985685" y="781532"/>
                </a:lnTo>
                <a:lnTo>
                  <a:pt x="985278" y="778827"/>
                </a:lnTo>
                <a:lnTo>
                  <a:pt x="985748" y="778662"/>
                </a:lnTo>
                <a:lnTo>
                  <a:pt x="976464" y="779183"/>
                </a:lnTo>
                <a:lnTo>
                  <a:pt x="976299" y="772236"/>
                </a:lnTo>
                <a:lnTo>
                  <a:pt x="979893" y="775195"/>
                </a:lnTo>
                <a:lnTo>
                  <a:pt x="980059" y="775106"/>
                </a:lnTo>
                <a:lnTo>
                  <a:pt x="979995" y="772172"/>
                </a:lnTo>
                <a:lnTo>
                  <a:pt x="981760" y="770953"/>
                </a:lnTo>
                <a:lnTo>
                  <a:pt x="981417" y="767308"/>
                </a:lnTo>
                <a:lnTo>
                  <a:pt x="983221" y="766889"/>
                </a:lnTo>
                <a:lnTo>
                  <a:pt x="984631" y="770737"/>
                </a:lnTo>
                <a:lnTo>
                  <a:pt x="994600" y="770496"/>
                </a:lnTo>
                <a:lnTo>
                  <a:pt x="996327" y="773061"/>
                </a:lnTo>
                <a:lnTo>
                  <a:pt x="1000061" y="774776"/>
                </a:lnTo>
                <a:lnTo>
                  <a:pt x="1002741" y="778700"/>
                </a:lnTo>
                <a:lnTo>
                  <a:pt x="1001534" y="781481"/>
                </a:lnTo>
                <a:lnTo>
                  <a:pt x="1002258" y="782802"/>
                </a:lnTo>
                <a:lnTo>
                  <a:pt x="1003249" y="779640"/>
                </a:lnTo>
                <a:lnTo>
                  <a:pt x="1006322" y="780732"/>
                </a:lnTo>
                <a:lnTo>
                  <a:pt x="1006462" y="786739"/>
                </a:lnTo>
                <a:lnTo>
                  <a:pt x="1010907" y="779729"/>
                </a:lnTo>
                <a:lnTo>
                  <a:pt x="1016406" y="782713"/>
                </a:lnTo>
                <a:lnTo>
                  <a:pt x="1017016" y="782180"/>
                </a:lnTo>
                <a:close/>
              </a:path>
              <a:path w="1096010" h="994410">
                <a:moveTo>
                  <a:pt x="1018184" y="879271"/>
                </a:moveTo>
                <a:lnTo>
                  <a:pt x="1017181" y="878903"/>
                </a:lnTo>
                <a:lnTo>
                  <a:pt x="1013752" y="883450"/>
                </a:lnTo>
                <a:lnTo>
                  <a:pt x="1015746" y="883767"/>
                </a:lnTo>
                <a:lnTo>
                  <a:pt x="1015276" y="882738"/>
                </a:lnTo>
                <a:lnTo>
                  <a:pt x="1018184" y="879271"/>
                </a:lnTo>
                <a:close/>
              </a:path>
              <a:path w="1096010" h="994410">
                <a:moveTo>
                  <a:pt x="1022870" y="880986"/>
                </a:moveTo>
                <a:lnTo>
                  <a:pt x="1018552" y="879411"/>
                </a:lnTo>
                <a:lnTo>
                  <a:pt x="1019924" y="882218"/>
                </a:lnTo>
                <a:lnTo>
                  <a:pt x="1022870" y="880986"/>
                </a:lnTo>
                <a:close/>
              </a:path>
              <a:path w="1096010" h="994410">
                <a:moveTo>
                  <a:pt x="1023150" y="950137"/>
                </a:moveTo>
                <a:lnTo>
                  <a:pt x="1021537" y="953477"/>
                </a:lnTo>
                <a:lnTo>
                  <a:pt x="1022997" y="953795"/>
                </a:lnTo>
                <a:lnTo>
                  <a:pt x="1023150" y="950137"/>
                </a:lnTo>
                <a:close/>
              </a:path>
              <a:path w="1096010" h="994410">
                <a:moveTo>
                  <a:pt x="1027341" y="880770"/>
                </a:moveTo>
                <a:lnTo>
                  <a:pt x="1027188" y="880313"/>
                </a:lnTo>
                <a:lnTo>
                  <a:pt x="1026947" y="880440"/>
                </a:lnTo>
                <a:lnTo>
                  <a:pt x="1026490" y="880795"/>
                </a:lnTo>
                <a:lnTo>
                  <a:pt x="1027341" y="880770"/>
                </a:lnTo>
                <a:close/>
              </a:path>
              <a:path w="1096010" h="994410">
                <a:moveTo>
                  <a:pt x="1028255" y="950010"/>
                </a:moveTo>
                <a:lnTo>
                  <a:pt x="1027658" y="950747"/>
                </a:lnTo>
                <a:lnTo>
                  <a:pt x="1028039" y="950976"/>
                </a:lnTo>
                <a:lnTo>
                  <a:pt x="1028255" y="950010"/>
                </a:lnTo>
                <a:close/>
              </a:path>
              <a:path w="1096010" h="994410">
                <a:moveTo>
                  <a:pt x="1034110" y="964692"/>
                </a:moveTo>
                <a:lnTo>
                  <a:pt x="1033399" y="964692"/>
                </a:lnTo>
                <a:lnTo>
                  <a:pt x="1031176" y="964692"/>
                </a:lnTo>
                <a:lnTo>
                  <a:pt x="1029373" y="969772"/>
                </a:lnTo>
                <a:lnTo>
                  <a:pt x="1029042" y="969772"/>
                </a:lnTo>
                <a:lnTo>
                  <a:pt x="1022159" y="979932"/>
                </a:lnTo>
                <a:lnTo>
                  <a:pt x="1016533" y="983742"/>
                </a:lnTo>
                <a:lnTo>
                  <a:pt x="1018908" y="987552"/>
                </a:lnTo>
                <a:lnTo>
                  <a:pt x="1015758" y="986282"/>
                </a:lnTo>
                <a:lnTo>
                  <a:pt x="1014971" y="986282"/>
                </a:lnTo>
                <a:lnTo>
                  <a:pt x="1015860" y="988822"/>
                </a:lnTo>
                <a:lnTo>
                  <a:pt x="1012888" y="993902"/>
                </a:lnTo>
                <a:lnTo>
                  <a:pt x="1014628" y="993902"/>
                </a:lnTo>
                <a:lnTo>
                  <a:pt x="1021067" y="987552"/>
                </a:lnTo>
                <a:lnTo>
                  <a:pt x="1022350" y="986282"/>
                </a:lnTo>
                <a:lnTo>
                  <a:pt x="1028433" y="977392"/>
                </a:lnTo>
                <a:lnTo>
                  <a:pt x="1029296" y="976122"/>
                </a:lnTo>
                <a:lnTo>
                  <a:pt x="1027366" y="977392"/>
                </a:lnTo>
                <a:lnTo>
                  <a:pt x="1028128" y="973582"/>
                </a:lnTo>
                <a:lnTo>
                  <a:pt x="1034110" y="964692"/>
                </a:lnTo>
                <a:close/>
              </a:path>
              <a:path w="1096010" h="994410">
                <a:moveTo>
                  <a:pt x="1035659" y="944676"/>
                </a:moveTo>
                <a:lnTo>
                  <a:pt x="1035570" y="944537"/>
                </a:lnTo>
                <a:lnTo>
                  <a:pt x="1035507" y="944714"/>
                </a:lnTo>
                <a:lnTo>
                  <a:pt x="1035659" y="944676"/>
                </a:lnTo>
                <a:close/>
              </a:path>
              <a:path w="1096010" h="994410">
                <a:moveTo>
                  <a:pt x="1053376" y="896112"/>
                </a:moveTo>
                <a:lnTo>
                  <a:pt x="1052982" y="896112"/>
                </a:lnTo>
                <a:lnTo>
                  <a:pt x="1053274" y="896264"/>
                </a:lnTo>
                <a:lnTo>
                  <a:pt x="1053376" y="896112"/>
                </a:lnTo>
                <a:close/>
              </a:path>
              <a:path w="1096010" h="994410">
                <a:moveTo>
                  <a:pt x="1063053" y="896112"/>
                </a:moveTo>
                <a:lnTo>
                  <a:pt x="1058291" y="896112"/>
                </a:lnTo>
                <a:lnTo>
                  <a:pt x="1057211" y="892302"/>
                </a:lnTo>
                <a:lnTo>
                  <a:pt x="1057440" y="893572"/>
                </a:lnTo>
                <a:lnTo>
                  <a:pt x="1057732" y="894842"/>
                </a:lnTo>
                <a:lnTo>
                  <a:pt x="1055420" y="894842"/>
                </a:lnTo>
                <a:lnTo>
                  <a:pt x="1055331" y="896112"/>
                </a:lnTo>
                <a:lnTo>
                  <a:pt x="1055243" y="897382"/>
                </a:lnTo>
                <a:lnTo>
                  <a:pt x="1053274" y="896264"/>
                </a:lnTo>
                <a:lnTo>
                  <a:pt x="1051687" y="898652"/>
                </a:lnTo>
                <a:lnTo>
                  <a:pt x="1062393" y="898652"/>
                </a:lnTo>
                <a:lnTo>
                  <a:pt x="1062723" y="897382"/>
                </a:lnTo>
                <a:lnTo>
                  <a:pt x="1063015" y="896264"/>
                </a:lnTo>
                <a:lnTo>
                  <a:pt x="1063053" y="896112"/>
                </a:lnTo>
                <a:close/>
              </a:path>
              <a:path w="1096010" h="994410">
                <a:moveTo>
                  <a:pt x="1071270" y="972350"/>
                </a:moveTo>
                <a:lnTo>
                  <a:pt x="1069733" y="970318"/>
                </a:lnTo>
                <a:lnTo>
                  <a:pt x="1069759" y="971410"/>
                </a:lnTo>
                <a:lnTo>
                  <a:pt x="1071270" y="972350"/>
                </a:lnTo>
                <a:close/>
              </a:path>
              <a:path w="1096010" h="994410">
                <a:moveTo>
                  <a:pt x="1072629" y="915403"/>
                </a:moveTo>
                <a:lnTo>
                  <a:pt x="1068438" y="915962"/>
                </a:lnTo>
                <a:lnTo>
                  <a:pt x="1069721" y="916432"/>
                </a:lnTo>
                <a:lnTo>
                  <a:pt x="1072629" y="915403"/>
                </a:lnTo>
                <a:close/>
              </a:path>
              <a:path w="1096010" h="994410">
                <a:moveTo>
                  <a:pt x="1075410" y="912622"/>
                </a:moveTo>
                <a:lnTo>
                  <a:pt x="1075372" y="911352"/>
                </a:lnTo>
                <a:lnTo>
                  <a:pt x="1074966" y="910082"/>
                </a:lnTo>
                <a:lnTo>
                  <a:pt x="1073277" y="911352"/>
                </a:lnTo>
                <a:lnTo>
                  <a:pt x="1071029" y="911352"/>
                </a:lnTo>
                <a:lnTo>
                  <a:pt x="1075410" y="912622"/>
                </a:lnTo>
                <a:close/>
              </a:path>
              <a:path w="1096010" h="994410">
                <a:moveTo>
                  <a:pt x="1084478" y="954290"/>
                </a:moveTo>
                <a:lnTo>
                  <a:pt x="1083373" y="952373"/>
                </a:lnTo>
                <a:lnTo>
                  <a:pt x="1083271" y="954519"/>
                </a:lnTo>
                <a:lnTo>
                  <a:pt x="1084478" y="954290"/>
                </a:lnTo>
                <a:close/>
              </a:path>
              <a:path w="1096010" h="994410">
                <a:moveTo>
                  <a:pt x="1089888" y="953147"/>
                </a:moveTo>
                <a:lnTo>
                  <a:pt x="1089875" y="952385"/>
                </a:lnTo>
                <a:lnTo>
                  <a:pt x="1088720" y="952627"/>
                </a:lnTo>
                <a:lnTo>
                  <a:pt x="1089139" y="953668"/>
                </a:lnTo>
                <a:lnTo>
                  <a:pt x="1089533" y="953884"/>
                </a:lnTo>
                <a:lnTo>
                  <a:pt x="1089888" y="953147"/>
                </a:lnTo>
                <a:close/>
              </a:path>
              <a:path w="1096010" h="994410">
                <a:moveTo>
                  <a:pt x="1093254" y="920546"/>
                </a:moveTo>
                <a:lnTo>
                  <a:pt x="1092022" y="920978"/>
                </a:lnTo>
                <a:lnTo>
                  <a:pt x="1090079" y="919429"/>
                </a:lnTo>
                <a:lnTo>
                  <a:pt x="1088605" y="920940"/>
                </a:lnTo>
                <a:lnTo>
                  <a:pt x="1087551" y="920191"/>
                </a:lnTo>
                <a:lnTo>
                  <a:pt x="1087259" y="920699"/>
                </a:lnTo>
                <a:lnTo>
                  <a:pt x="1088275" y="920915"/>
                </a:lnTo>
                <a:lnTo>
                  <a:pt x="1086358" y="923696"/>
                </a:lnTo>
                <a:lnTo>
                  <a:pt x="1092352" y="921473"/>
                </a:lnTo>
                <a:lnTo>
                  <a:pt x="1093254" y="920546"/>
                </a:lnTo>
                <a:close/>
              </a:path>
              <a:path w="1096010" h="994410">
                <a:moveTo>
                  <a:pt x="1095819" y="938022"/>
                </a:moveTo>
                <a:lnTo>
                  <a:pt x="1090345" y="943102"/>
                </a:lnTo>
                <a:lnTo>
                  <a:pt x="1088593" y="941832"/>
                </a:lnTo>
                <a:lnTo>
                  <a:pt x="1086840" y="940562"/>
                </a:lnTo>
                <a:lnTo>
                  <a:pt x="1087272" y="939292"/>
                </a:lnTo>
                <a:lnTo>
                  <a:pt x="1086370" y="938022"/>
                </a:lnTo>
                <a:lnTo>
                  <a:pt x="1084516" y="940562"/>
                </a:lnTo>
                <a:lnTo>
                  <a:pt x="1079055" y="940562"/>
                </a:lnTo>
                <a:lnTo>
                  <a:pt x="1078153" y="938022"/>
                </a:lnTo>
                <a:lnTo>
                  <a:pt x="1077709" y="934212"/>
                </a:lnTo>
                <a:lnTo>
                  <a:pt x="1080427" y="931672"/>
                </a:lnTo>
                <a:lnTo>
                  <a:pt x="1083995" y="934212"/>
                </a:lnTo>
                <a:lnTo>
                  <a:pt x="1082636" y="932942"/>
                </a:lnTo>
                <a:lnTo>
                  <a:pt x="1083564" y="931672"/>
                </a:lnTo>
                <a:lnTo>
                  <a:pt x="1084478" y="930402"/>
                </a:lnTo>
                <a:lnTo>
                  <a:pt x="1085392" y="929132"/>
                </a:lnTo>
                <a:lnTo>
                  <a:pt x="1085837" y="926592"/>
                </a:lnTo>
                <a:lnTo>
                  <a:pt x="1085850" y="925322"/>
                </a:lnTo>
                <a:lnTo>
                  <a:pt x="1082979" y="925322"/>
                </a:lnTo>
                <a:lnTo>
                  <a:pt x="1080465" y="922782"/>
                </a:lnTo>
                <a:lnTo>
                  <a:pt x="1078903" y="924052"/>
                </a:lnTo>
                <a:lnTo>
                  <a:pt x="1079665" y="926592"/>
                </a:lnTo>
                <a:lnTo>
                  <a:pt x="1068438" y="930402"/>
                </a:lnTo>
                <a:lnTo>
                  <a:pt x="1068412" y="929132"/>
                </a:lnTo>
                <a:lnTo>
                  <a:pt x="1068362" y="926592"/>
                </a:lnTo>
                <a:lnTo>
                  <a:pt x="1071638" y="924052"/>
                </a:lnTo>
                <a:lnTo>
                  <a:pt x="1072718" y="922782"/>
                </a:lnTo>
                <a:lnTo>
                  <a:pt x="1073785" y="921512"/>
                </a:lnTo>
                <a:lnTo>
                  <a:pt x="1075105" y="922782"/>
                </a:lnTo>
                <a:lnTo>
                  <a:pt x="1075791" y="921512"/>
                </a:lnTo>
                <a:lnTo>
                  <a:pt x="1077150" y="918972"/>
                </a:lnTo>
                <a:lnTo>
                  <a:pt x="1073835" y="918972"/>
                </a:lnTo>
                <a:lnTo>
                  <a:pt x="1071105" y="922782"/>
                </a:lnTo>
                <a:lnTo>
                  <a:pt x="1066025" y="921512"/>
                </a:lnTo>
                <a:lnTo>
                  <a:pt x="1067358" y="920242"/>
                </a:lnTo>
                <a:lnTo>
                  <a:pt x="1061923" y="920242"/>
                </a:lnTo>
                <a:lnTo>
                  <a:pt x="1066419" y="916432"/>
                </a:lnTo>
                <a:lnTo>
                  <a:pt x="1066939" y="916432"/>
                </a:lnTo>
                <a:lnTo>
                  <a:pt x="1066330" y="913892"/>
                </a:lnTo>
                <a:lnTo>
                  <a:pt x="1071029" y="911352"/>
                </a:lnTo>
                <a:lnTo>
                  <a:pt x="1066876" y="911352"/>
                </a:lnTo>
                <a:lnTo>
                  <a:pt x="1071841" y="907542"/>
                </a:lnTo>
                <a:lnTo>
                  <a:pt x="1070978" y="906272"/>
                </a:lnTo>
                <a:lnTo>
                  <a:pt x="1070102" y="905002"/>
                </a:lnTo>
                <a:lnTo>
                  <a:pt x="1072337" y="905002"/>
                </a:lnTo>
                <a:lnTo>
                  <a:pt x="1070533" y="902462"/>
                </a:lnTo>
                <a:lnTo>
                  <a:pt x="1068197" y="903732"/>
                </a:lnTo>
                <a:lnTo>
                  <a:pt x="1066825" y="906272"/>
                </a:lnTo>
                <a:lnTo>
                  <a:pt x="1063180" y="905002"/>
                </a:lnTo>
                <a:lnTo>
                  <a:pt x="1066126" y="901192"/>
                </a:lnTo>
                <a:lnTo>
                  <a:pt x="1065644" y="899922"/>
                </a:lnTo>
                <a:lnTo>
                  <a:pt x="1064107" y="901192"/>
                </a:lnTo>
                <a:lnTo>
                  <a:pt x="1063256" y="899922"/>
                </a:lnTo>
                <a:lnTo>
                  <a:pt x="1050861" y="899922"/>
                </a:lnTo>
                <a:lnTo>
                  <a:pt x="1046924" y="899922"/>
                </a:lnTo>
                <a:lnTo>
                  <a:pt x="1044854" y="903732"/>
                </a:lnTo>
                <a:lnTo>
                  <a:pt x="1045286" y="906272"/>
                </a:lnTo>
                <a:lnTo>
                  <a:pt x="1041374" y="907542"/>
                </a:lnTo>
                <a:lnTo>
                  <a:pt x="1041463" y="906272"/>
                </a:lnTo>
                <a:lnTo>
                  <a:pt x="1041539" y="905002"/>
                </a:lnTo>
                <a:lnTo>
                  <a:pt x="1041615" y="903732"/>
                </a:lnTo>
                <a:lnTo>
                  <a:pt x="1037132" y="903732"/>
                </a:lnTo>
                <a:lnTo>
                  <a:pt x="1043330" y="897382"/>
                </a:lnTo>
                <a:lnTo>
                  <a:pt x="1043025" y="896264"/>
                </a:lnTo>
                <a:lnTo>
                  <a:pt x="1042974" y="896112"/>
                </a:lnTo>
                <a:lnTo>
                  <a:pt x="1041908" y="892302"/>
                </a:lnTo>
                <a:lnTo>
                  <a:pt x="1041552" y="891032"/>
                </a:lnTo>
                <a:lnTo>
                  <a:pt x="1035011" y="889762"/>
                </a:lnTo>
                <a:lnTo>
                  <a:pt x="1034821" y="889762"/>
                </a:lnTo>
                <a:lnTo>
                  <a:pt x="1033881" y="891032"/>
                </a:lnTo>
                <a:lnTo>
                  <a:pt x="1031951" y="889762"/>
                </a:lnTo>
                <a:lnTo>
                  <a:pt x="1029271" y="892302"/>
                </a:lnTo>
                <a:lnTo>
                  <a:pt x="1027645" y="889762"/>
                </a:lnTo>
                <a:lnTo>
                  <a:pt x="1026807" y="891032"/>
                </a:lnTo>
                <a:lnTo>
                  <a:pt x="1024890" y="896112"/>
                </a:lnTo>
                <a:lnTo>
                  <a:pt x="1021854" y="894842"/>
                </a:lnTo>
                <a:lnTo>
                  <a:pt x="1021803" y="893572"/>
                </a:lnTo>
                <a:lnTo>
                  <a:pt x="1018971" y="892302"/>
                </a:lnTo>
                <a:lnTo>
                  <a:pt x="1018108" y="891032"/>
                </a:lnTo>
                <a:lnTo>
                  <a:pt x="1016368" y="891032"/>
                </a:lnTo>
                <a:lnTo>
                  <a:pt x="1011720" y="888492"/>
                </a:lnTo>
                <a:lnTo>
                  <a:pt x="1012190" y="887222"/>
                </a:lnTo>
                <a:lnTo>
                  <a:pt x="1014260" y="887222"/>
                </a:lnTo>
                <a:lnTo>
                  <a:pt x="1012812" y="885952"/>
                </a:lnTo>
                <a:lnTo>
                  <a:pt x="1011288" y="887222"/>
                </a:lnTo>
                <a:lnTo>
                  <a:pt x="1011491" y="885952"/>
                </a:lnTo>
                <a:lnTo>
                  <a:pt x="1011694" y="884682"/>
                </a:lnTo>
                <a:lnTo>
                  <a:pt x="1011047" y="883412"/>
                </a:lnTo>
                <a:lnTo>
                  <a:pt x="1011758" y="883412"/>
                </a:lnTo>
                <a:lnTo>
                  <a:pt x="1012215" y="880872"/>
                </a:lnTo>
                <a:lnTo>
                  <a:pt x="1011745" y="879602"/>
                </a:lnTo>
                <a:lnTo>
                  <a:pt x="1007300" y="885952"/>
                </a:lnTo>
                <a:lnTo>
                  <a:pt x="1006030" y="883412"/>
                </a:lnTo>
                <a:lnTo>
                  <a:pt x="1005395" y="882142"/>
                </a:lnTo>
                <a:lnTo>
                  <a:pt x="1006208" y="880872"/>
                </a:lnTo>
                <a:lnTo>
                  <a:pt x="1000633" y="880872"/>
                </a:lnTo>
                <a:lnTo>
                  <a:pt x="997724" y="878332"/>
                </a:lnTo>
                <a:lnTo>
                  <a:pt x="987933" y="883412"/>
                </a:lnTo>
                <a:lnTo>
                  <a:pt x="982992" y="883412"/>
                </a:lnTo>
                <a:lnTo>
                  <a:pt x="982586" y="882142"/>
                </a:lnTo>
                <a:lnTo>
                  <a:pt x="982027" y="883412"/>
                </a:lnTo>
                <a:lnTo>
                  <a:pt x="979932" y="880872"/>
                </a:lnTo>
                <a:lnTo>
                  <a:pt x="976426" y="880872"/>
                </a:lnTo>
                <a:lnTo>
                  <a:pt x="976706" y="879602"/>
                </a:lnTo>
                <a:lnTo>
                  <a:pt x="976160" y="879602"/>
                </a:lnTo>
                <a:lnTo>
                  <a:pt x="973289" y="875792"/>
                </a:lnTo>
                <a:lnTo>
                  <a:pt x="975004" y="871982"/>
                </a:lnTo>
                <a:lnTo>
                  <a:pt x="979258" y="873252"/>
                </a:lnTo>
                <a:lnTo>
                  <a:pt x="980440" y="871982"/>
                </a:lnTo>
                <a:lnTo>
                  <a:pt x="979411" y="871982"/>
                </a:lnTo>
                <a:lnTo>
                  <a:pt x="979538" y="870839"/>
                </a:lnTo>
                <a:lnTo>
                  <a:pt x="979551" y="870712"/>
                </a:lnTo>
                <a:lnTo>
                  <a:pt x="976909" y="871982"/>
                </a:lnTo>
                <a:lnTo>
                  <a:pt x="974890" y="868172"/>
                </a:lnTo>
                <a:lnTo>
                  <a:pt x="977646" y="865632"/>
                </a:lnTo>
                <a:lnTo>
                  <a:pt x="978204" y="865632"/>
                </a:lnTo>
                <a:lnTo>
                  <a:pt x="977760" y="864425"/>
                </a:lnTo>
                <a:lnTo>
                  <a:pt x="975448" y="865632"/>
                </a:lnTo>
                <a:lnTo>
                  <a:pt x="974928" y="864425"/>
                </a:lnTo>
                <a:lnTo>
                  <a:pt x="975055" y="864425"/>
                </a:lnTo>
                <a:lnTo>
                  <a:pt x="972070" y="863092"/>
                </a:lnTo>
                <a:lnTo>
                  <a:pt x="969200" y="860552"/>
                </a:lnTo>
                <a:lnTo>
                  <a:pt x="967765" y="859282"/>
                </a:lnTo>
                <a:lnTo>
                  <a:pt x="968400" y="858012"/>
                </a:lnTo>
                <a:lnTo>
                  <a:pt x="967562" y="858012"/>
                </a:lnTo>
                <a:lnTo>
                  <a:pt x="964844" y="856742"/>
                </a:lnTo>
                <a:lnTo>
                  <a:pt x="962291" y="858012"/>
                </a:lnTo>
                <a:lnTo>
                  <a:pt x="960107" y="856742"/>
                </a:lnTo>
                <a:lnTo>
                  <a:pt x="960767" y="855472"/>
                </a:lnTo>
                <a:lnTo>
                  <a:pt x="960056" y="855472"/>
                </a:lnTo>
                <a:lnTo>
                  <a:pt x="956919" y="852932"/>
                </a:lnTo>
                <a:lnTo>
                  <a:pt x="955332" y="852932"/>
                </a:lnTo>
                <a:lnTo>
                  <a:pt x="956386" y="851662"/>
                </a:lnTo>
                <a:lnTo>
                  <a:pt x="949540" y="851662"/>
                </a:lnTo>
                <a:lnTo>
                  <a:pt x="944359" y="847852"/>
                </a:lnTo>
                <a:lnTo>
                  <a:pt x="948626" y="846582"/>
                </a:lnTo>
                <a:lnTo>
                  <a:pt x="948766" y="845312"/>
                </a:lnTo>
                <a:lnTo>
                  <a:pt x="948321" y="844042"/>
                </a:lnTo>
                <a:lnTo>
                  <a:pt x="946645" y="844042"/>
                </a:lnTo>
                <a:lnTo>
                  <a:pt x="942657" y="837692"/>
                </a:lnTo>
                <a:lnTo>
                  <a:pt x="944562" y="836422"/>
                </a:lnTo>
                <a:lnTo>
                  <a:pt x="939533" y="835152"/>
                </a:lnTo>
                <a:lnTo>
                  <a:pt x="936167" y="835152"/>
                </a:lnTo>
                <a:lnTo>
                  <a:pt x="926528" y="831342"/>
                </a:lnTo>
                <a:lnTo>
                  <a:pt x="923823" y="824992"/>
                </a:lnTo>
                <a:lnTo>
                  <a:pt x="931722" y="826262"/>
                </a:lnTo>
                <a:lnTo>
                  <a:pt x="931697" y="824992"/>
                </a:lnTo>
                <a:lnTo>
                  <a:pt x="926134" y="823722"/>
                </a:lnTo>
                <a:lnTo>
                  <a:pt x="930935" y="821182"/>
                </a:lnTo>
                <a:lnTo>
                  <a:pt x="939126" y="819912"/>
                </a:lnTo>
                <a:lnTo>
                  <a:pt x="941222" y="822452"/>
                </a:lnTo>
                <a:lnTo>
                  <a:pt x="946696" y="824992"/>
                </a:lnTo>
                <a:lnTo>
                  <a:pt x="947953" y="822452"/>
                </a:lnTo>
                <a:lnTo>
                  <a:pt x="953033" y="822452"/>
                </a:lnTo>
                <a:lnTo>
                  <a:pt x="956818" y="823722"/>
                </a:lnTo>
                <a:lnTo>
                  <a:pt x="959269" y="826262"/>
                </a:lnTo>
                <a:lnTo>
                  <a:pt x="960170" y="826262"/>
                </a:lnTo>
                <a:lnTo>
                  <a:pt x="958989" y="823722"/>
                </a:lnTo>
                <a:lnTo>
                  <a:pt x="959332" y="822452"/>
                </a:lnTo>
                <a:lnTo>
                  <a:pt x="956487" y="822452"/>
                </a:lnTo>
                <a:lnTo>
                  <a:pt x="952296" y="821182"/>
                </a:lnTo>
                <a:lnTo>
                  <a:pt x="952106" y="819912"/>
                </a:lnTo>
                <a:lnTo>
                  <a:pt x="951712" y="817372"/>
                </a:lnTo>
                <a:lnTo>
                  <a:pt x="949388" y="814832"/>
                </a:lnTo>
                <a:lnTo>
                  <a:pt x="951191" y="812292"/>
                </a:lnTo>
                <a:lnTo>
                  <a:pt x="942200" y="809752"/>
                </a:lnTo>
                <a:lnTo>
                  <a:pt x="939380" y="805942"/>
                </a:lnTo>
                <a:lnTo>
                  <a:pt x="942505" y="804672"/>
                </a:lnTo>
                <a:lnTo>
                  <a:pt x="945934" y="804672"/>
                </a:lnTo>
                <a:lnTo>
                  <a:pt x="947940" y="807212"/>
                </a:lnTo>
                <a:lnTo>
                  <a:pt x="950722" y="807212"/>
                </a:lnTo>
                <a:lnTo>
                  <a:pt x="957846" y="809752"/>
                </a:lnTo>
                <a:lnTo>
                  <a:pt x="959383" y="811022"/>
                </a:lnTo>
                <a:lnTo>
                  <a:pt x="954532" y="805942"/>
                </a:lnTo>
                <a:lnTo>
                  <a:pt x="951712" y="804672"/>
                </a:lnTo>
                <a:lnTo>
                  <a:pt x="949477" y="804672"/>
                </a:lnTo>
                <a:lnTo>
                  <a:pt x="946759" y="803402"/>
                </a:lnTo>
                <a:lnTo>
                  <a:pt x="945273" y="800862"/>
                </a:lnTo>
                <a:lnTo>
                  <a:pt x="944321" y="797052"/>
                </a:lnTo>
                <a:lnTo>
                  <a:pt x="941489" y="794512"/>
                </a:lnTo>
                <a:lnTo>
                  <a:pt x="938771" y="793242"/>
                </a:lnTo>
                <a:lnTo>
                  <a:pt x="930211" y="793242"/>
                </a:lnTo>
                <a:lnTo>
                  <a:pt x="928382" y="794512"/>
                </a:lnTo>
                <a:lnTo>
                  <a:pt x="924725" y="793242"/>
                </a:lnTo>
                <a:lnTo>
                  <a:pt x="922477" y="793242"/>
                </a:lnTo>
                <a:lnTo>
                  <a:pt x="921905" y="790702"/>
                </a:lnTo>
                <a:lnTo>
                  <a:pt x="922959" y="789432"/>
                </a:lnTo>
                <a:lnTo>
                  <a:pt x="920140" y="785622"/>
                </a:lnTo>
                <a:lnTo>
                  <a:pt x="918248" y="783082"/>
                </a:lnTo>
                <a:lnTo>
                  <a:pt x="915428" y="783082"/>
                </a:lnTo>
                <a:lnTo>
                  <a:pt x="909231" y="785622"/>
                </a:lnTo>
                <a:lnTo>
                  <a:pt x="906538" y="785622"/>
                </a:lnTo>
                <a:lnTo>
                  <a:pt x="904417" y="784352"/>
                </a:lnTo>
                <a:lnTo>
                  <a:pt x="903808" y="781812"/>
                </a:lnTo>
                <a:lnTo>
                  <a:pt x="902296" y="781812"/>
                </a:lnTo>
                <a:lnTo>
                  <a:pt x="902589" y="779272"/>
                </a:lnTo>
                <a:lnTo>
                  <a:pt x="898956" y="775462"/>
                </a:lnTo>
                <a:lnTo>
                  <a:pt x="895477" y="767842"/>
                </a:lnTo>
                <a:lnTo>
                  <a:pt x="894359" y="767842"/>
                </a:lnTo>
                <a:lnTo>
                  <a:pt x="891882" y="764032"/>
                </a:lnTo>
                <a:lnTo>
                  <a:pt x="890219" y="761492"/>
                </a:lnTo>
                <a:lnTo>
                  <a:pt x="885063" y="758952"/>
                </a:lnTo>
                <a:lnTo>
                  <a:pt x="879995" y="758952"/>
                </a:lnTo>
                <a:lnTo>
                  <a:pt x="879881" y="761492"/>
                </a:lnTo>
                <a:lnTo>
                  <a:pt x="879767" y="764032"/>
                </a:lnTo>
                <a:lnTo>
                  <a:pt x="878281" y="762762"/>
                </a:lnTo>
                <a:lnTo>
                  <a:pt x="876782" y="761492"/>
                </a:lnTo>
                <a:lnTo>
                  <a:pt x="876795" y="762762"/>
                </a:lnTo>
                <a:lnTo>
                  <a:pt x="875042" y="761492"/>
                </a:lnTo>
                <a:lnTo>
                  <a:pt x="872807" y="766572"/>
                </a:lnTo>
                <a:lnTo>
                  <a:pt x="871651" y="771652"/>
                </a:lnTo>
                <a:lnTo>
                  <a:pt x="869670" y="772922"/>
                </a:lnTo>
                <a:lnTo>
                  <a:pt x="868438" y="772922"/>
                </a:lnTo>
                <a:lnTo>
                  <a:pt x="867524" y="775462"/>
                </a:lnTo>
                <a:lnTo>
                  <a:pt x="865174" y="775462"/>
                </a:lnTo>
                <a:lnTo>
                  <a:pt x="864400" y="776732"/>
                </a:lnTo>
                <a:lnTo>
                  <a:pt x="862977" y="778002"/>
                </a:lnTo>
                <a:lnTo>
                  <a:pt x="863396" y="778002"/>
                </a:lnTo>
                <a:lnTo>
                  <a:pt x="862279" y="783082"/>
                </a:lnTo>
                <a:lnTo>
                  <a:pt x="863003" y="784352"/>
                </a:lnTo>
                <a:lnTo>
                  <a:pt x="864184" y="786892"/>
                </a:lnTo>
                <a:lnTo>
                  <a:pt x="863701" y="789432"/>
                </a:lnTo>
                <a:lnTo>
                  <a:pt x="861936" y="791972"/>
                </a:lnTo>
                <a:lnTo>
                  <a:pt x="864057" y="795782"/>
                </a:lnTo>
                <a:lnTo>
                  <a:pt x="863841" y="799592"/>
                </a:lnTo>
                <a:lnTo>
                  <a:pt x="868045" y="804672"/>
                </a:lnTo>
                <a:lnTo>
                  <a:pt x="869442" y="805942"/>
                </a:lnTo>
                <a:lnTo>
                  <a:pt x="870419" y="808482"/>
                </a:lnTo>
                <a:lnTo>
                  <a:pt x="872540" y="811022"/>
                </a:lnTo>
                <a:lnTo>
                  <a:pt x="875512" y="814832"/>
                </a:lnTo>
                <a:lnTo>
                  <a:pt x="877176" y="819912"/>
                </a:lnTo>
                <a:lnTo>
                  <a:pt x="878967" y="826262"/>
                </a:lnTo>
                <a:lnTo>
                  <a:pt x="881761" y="826262"/>
                </a:lnTo>
                <a:lnTo>
                  <a:pt x="882929" y="827532"/>
                </a:lnTo>
                <a:lnTo>
                  <a:pt x="882967" y="830072"/>
                </a:lnTo>
                <a:lnTo>
                  <a:pt x="882777" y="830072"/>
                </a:lnTo>
                <a:lnTo>
                  <a:pt x="883297" y="831342"/>
                </a:lnTo>
                <a:lnTo>
                  <a:pt x="883323" y="832612"/>
                </a:lnTo>
                <a:lnTo>
                  <a:pt x="884250" y="832612"/>
                </a:lnTo>
                <a:lnTo>
                  <a:pt x="884326" y="836422"/>
                </a:lnTo>
                <a:lnTo>
                  <a:pt x="884047" y="836422"/>
                </a:lnTo>
                <a:lnTo>
                  <a:pt x="884085" y="838962"/>
                </a:lnTo>
                <a:lnTo>
                  <a:pt x="883805" y="838962"/>
                </a:lnTo>
                <a:lnTo>
                  <a:pt x="883856" y="841502"/>
                </a:lnTo>
                <a:lnTo>
                  <a:pt x="882345" y="842772"/>
                </a:lnTo>
                <a:lnTo>
                  <a:pt x="882396" y="845312"/>
                </a:lnTo>
                <a:lnTo>
                  <a:pt x="883386" y="847852"/>
                </a:lnTo>
                <a:lnTo>
                  <a:pt x="884936" y="849122"/>
                </a:lnTo>
                <a:lnTo>
                  <a:pt x="885037" y="852932"/>
                </a:lnTo>
                <a:lnTo>
                  <a:pt x="885151" y="858012"/>
                </a:lnTo>
                <a:lnTo>
                  <a:pt x="888403" y="859282"/>
                </a:lnTo>
                <a:lnTo>
                  <a:pt x="890143" y="861822"/>
                </a:lnTo>
                <a:lnTo>
                  <a:pt x="888060" y="861822"/>
                </a:lnTo>
                <a:lnTo>
                  <a:pt x="890206" y="863092"/>
                </a:lnTo>
                <a:lnTo>
                  <a:pt x="889901" y="864425"/>
                </a:lnTo>
                <a:lnTo>
                  <a:pt x="884796" y="864425"/>
                </a:lnTo>
                <a:lnTo>
                  <a:pt x="885202" y="865632"/>
                </a:lnTo>
                <a:lnTo>
                  <a:pt x="892441" y="866902"/>
                </a:lnTo>
                <a:lnTo>
                  <a:pt x="894524" y="865632"/>
                </a:lnTo>
                <a:lnTo>
                  <a:pt x="895362" y="864425"/>
                </a:lnTo>
                <a:lnTo>
                  <a:pt x="895553" y="864425"/>
                </a:lnTo>
                <a:lnTo>
                  <a:pt x="893000" y="863092"/>
                </a:lnTo>
                <a:lnTo>
                  <a:pt x="896213" y="852932"/>
                </a:lnTo>
                <a:lnTo>
                  <a:pt x="899680" y="854202"/>
                </a:lnTo>
                <a:lnTo>
                  <a:pt x="899147" y="858012"/>
                </a:lnTo>
                <a:lnTo>
                  <a:pt x="901090" y="856742"/>
                </a:lnTo>
                <a:lnTo>
                  <a:pt x="900582" y="860552"/>
                </a:lnTo>
                <a:lnTo>
                  <a:pt x="904468" y="858012"/>
                </a:lnTo>
                <a:lnTo>
                  <a:pt x="906945" y="859282"/>
                </a:lnTo>
                <a:lnTo>
                  <a:pt x="906411" y="861822"/>
                </a:lnTo>
                <a:lnTo>
                  <a:pt x="909891" y="859282"/>
                </a:lnTo>
                <a:lnTo>
                  <a:pt x="912685" y="861822"/>
                </a:lnTo>
                <a:lnTo>
                  <a:pt x="918730" y="863092"/>
                </a:lnTo>
                <a:lnTo>
                  <a:pt x="922070" y="868172"/>
                </a:lnTo>
                <a:lnTo>
                  <a:pt x="921359" y="869442"/>
                </a:lnTo>
                <a:lnTo>
                  <a:pt x="917384" y="868172"/>
                </a:lnTo>
                <a:lnTo>
                  <a:pt x="917003" y="868172"/>
                </a:lnTo>
                <a:lnTo>
                  <a:pt x="916686" y="870712"/>
                </a:lnTo>
                <a:lnTo>
                  <a:pt x="920343" y="870712"/>
                </a:lnTo>
                <a:lnTo>
                  <a:pt x="920559" y="870712"/>
                </a:lnTo>
                <a:lnTo>
                  <a:pt x="920432" y="870839"/>
                </a:lnTo>
                <a:lnTo>
                  <a:pt x="922769" y="874522"/>
                </a:lnTo>
                <a:lnTo>
                  <a:pt x="920648" y="875792"/>
                </a:lnTo>
                <a:lnTo>
                  <a:pt x="922578" y="878332"/>
                </a:lnTo>
                <a:lnTo>
                  <a:pt x="918476" y="879602"/>
                </a:lnTo>
                <a:lnTo>
                  <a:pt x="918425" y="880872"/>
                </a:lnTo>
                <a:lnTo>
                  <a:pt x="920788" y="880872"/>
                </a:lnTo>
                <a:lnTo>
                  <a:pt x="924979" y="877062"/>
                </a:lnTo>
                <a:lnTo>
                  <a:pt x="931392" y="875792"/>
                </a:lnTo>
                <a:lnTo>
                  <a:pt x="928128" y="884682"/>
                </a:lnTo>
                <a:lnTo>
                  <a:pt x="932649" y="877062"/>
                </a:lnTo>
                <a:lnTo>
                  <a:pt x="932776" y="882142"/>
                </a:lnTo>
                <a:lnTo>
                  <a:pt x="932891" y="887222"/>
                </a:lnTo>
                <a:lnTo>
                  <a:pt x="934351" y="887222"/>
                </a:lnTo>
                <a:lnTo>
                  <a:pt x="935482" y="888492"/>
                </a:lnTo>
                <a:lnTo>
                  <a:pt x="932599" y="896112"/>
                </a:lnTo>
                <a:lnTo>
                  <a:pt x="931278" y="892302"/>
                </a:lnTo>
                <a:lnTo>
                  <a:pt x="930986" y="892302"/>
                </a:lnTo>
                <a:lnTo>
                  <a:pt x="932446" y="897382"/>
                </a:lnTo>
                <a:lnTo>
                  <a:pt x="927252" y="897382"/>
                </a:lnTo>
                <a:lnTo>
                  <a:pt x="925512" y="901192"/>
                </a:lnTo>
                <a:lnTo>
                  <a:pt x="922223" y="902462"/>
                </a:lnTo>
                <a:lnTo>
                  <a:pt x="936828" y="902462"/>
                </a:lnTo>
                <a:lnTo>
                  <a:pt x="934554" y="901192"/>
                </a:lnTo>
                <a:lnTo>
                  <a:pt x="939711" y="899922"/>
                </a:lnTo>
                <a:lnTo>
                  <a:pt x="942365" y="901192"/>
                </a:lnTo>
                <a:lnTo>
                  <a:pt x="941616" y="902462"/>
                </a:lnTo>
                <a:lnTo>
                  <a:pt x="950696" y="905002"/>
                </a:lnTo>
                <a:lnTo>
                  <a:pt x="951026" y="905002"/>
                </a:lnTo>
                <a:lnTo>
                  <a:pt x="952588" y="899922"/>
                </a:lnTo>
                <a:lnTo>
                  <a:pt x="953668" y="901192"/>
                </a:lnTo>
                <a:lnTo>
                  <a:pt x="954709" y="899922"/>
                </a:lnTo>
                <a:lnTo>
                  <a:pt x="957795" y="896112"/>
                </a:lnTo>
                <a:lnTo>
                  <a:pt x="960412" y="896112"/>
                </a:lnTo>
                <a:lnTo>
                  <a:pt x="962507" y="897382"/>
                </a:lnTo>
                <a:lnTo>
                  <a:pt x="964565" y="897382"/>
                </a:lnTo>
                <a:lnTo>
                  <a:pt x="963422" y="892302"/>
                </a:lnTo>
                <a:lnTo>
                  <a:pt x="963510" y="896112"/>
                </a:lnTo>
                <a:lnTo>
                  <a:pt x="959078" y="889762"/>
                </a:lnTo>
                <a:lnTo>
                  <a:pt x="956818" y="888492"/>
                </a:lnTo>
                <a:lnTo>
                  <a:pt x="957300" y="887222"/>
                </a:lnTo>
                <a:lnTo>
                  <a:pt x="952982" y="887222"/>
                </a:lnTo>
                <a:lnTo>
                  <a:pt x="953465" y="883412"/>
                </a:lnTo>
                <a:lnTo>
                  <a:pt x="953706" y="883412"/>
                </a:lnTo>
                <a:lnTo>
                  <a:pt x="953617" y="882142"/>
                </a:lnTo>
                <a:lnTo>
                  <a:pt x="953541" y="880872"/>
                </a:lnTo>
                <a:lnTo>
                  <a:pt x="953452" y="879602"/>
                </a:lnTo>
                <a:lnTo>
                  <a:pt x="953363" y="878332"/>
                </a:lnTo>
                <a:lnTo>
                  <a:pt x="953274" y="877062"/>
                </a:lnTo>
                <a:lnTo>
                  <a:pt x="953185" y="875792"/>
                </a:lnTo>
                <a:lnTo>
                  <a:pt x="948461" y="869442"/>
                </a:lnTo>
                <a:lnTo>
                  <a:pt x="945464" y="868172"/>
                </a:lnTo>
                <a:lnTo>
                  <a:pt x="945057" y="866902"/>
                </a:lnTo>
                <a:lnTo>
                  <a:pt x="942517" y="869442"/>
                </a:lnTo>
                <a:lnTo>
                  <a:pt x="941882" y="868172"/>
                </a:lnTo>
                <a:lnTo>
                  <a:pt x="941247" y="866902"/>
                </a:lnTo>
                <a:lnTo>
                  <a:pt x="939241" y="868172"/>
                </a:lnTo>
                <a:lnTo>
                  <a:pt x="937602" y="861822"/>
                </a:lnTo>
                <a:lnTo>
                  <a:pt x="940562" y="860552"/>
                </a:lnTo>
                <a:lnTo>
                  <a:pt x="942898" y="861822"/>
                </a:lnTo>
                <a:lnTo>
                  <a:pt x="945235" y="860552"/>
                </a:lnTo>
                <a:lnTo>
                  <a:pt x="948715" y="863092"/>
                </a:lnTo>
                <a:lnTo>
                  <a:pt x="951280" y="868172"/>
                </a:lnTo>
                <a:lnTo>
                  <a:pt x="958342" y="871982"/>
                </a:lnTo>
                <a:lnTo>
                  <a:pt x="955040" y="873252"/>
                </a:lnTo>
                <a:lnTo>
                  <a:pt x="956754" y="875792"/>
                </a:lnTo>
                <a:lnTo>
                  <a:pt x="959256" y="875792"/>
                </a:lnTo>
                <a:lnTo>
                  <a:pt x="961529" y="878332"/>
                </a:lnTo>
                <a:lnTo>
                  <a:pt x="967232" y="880872"/>
                </a:lnTo>
                <a:lnTo>
                  <a:pt x="969505" y="883412"/>
                </a:lnTo>
                <a:lnTo>
                  <a:pt x="966965" y="891032"/>
                </a:lnTo>
                <a:lnTo>
                  <a:pt x="968057" y="891032"/>
                </a:lnTo>
                <a:lnTo>
                  <a:pt x="967981" y="892302"/>
                </a:lnTo>
                <a:lnTo>
                  <a:pt x="967917" y="893572"/>
                </a:lnTo>
                <a:lnTo>
                  <a:pt x="967841" y="894842"/>
                </a:lnTo>
                <a:lnTo>
                  <a:pt x="967765" y="896112"/>
                </a:lnTo>
                <a:lnTo>
                  <a:pt x="967689" y="897382"/>
                </a:lnTo>
                <a:lnTo>
                  <a:pt x="967613" y="898652"/>
                </a:lnTo>
                <a:lnTo>
                  <a:pt x="967536" y="899922"/>
                </a:lnTo>
                <a:lnTo>
                  <a:pt x="959929" y="906272"/>
                </a:lnTo>
                <a:lnTo>
                  <a:pt x="960501" y="906272"/>
                </a:lnTo>
                <a:lnTo>
                  <a:pt x="962355" y="905002"/>
                </a:lnTo>
                <a:lnTo>
                  <a:pt x="966520" y="906272"/>
                </a:lnTo>
                <a:lnTo>
                  <a:pt x="969251" y="911352"/>
                </a:lnTo>
                <a:lnTo>
                  <a:pt x="965009" y="910082"/>
                </a:lnTo>
                <a:lnTo>
                  <a:pt x="964831" y="911352"/>
                </a:lnTo>
                <a:lnTo>
                  <a:pt x="965720" y="913892"/>
                </a:lnTo>
                <a:lnTo>
                  <a:pt x="967676" y="915162"/>
                </a:lnTo>
                <a:lnTo>
                  <a:pt x="975677" y="916432"/>
                </a:lnTo>
                <a:lnTo>
                  <a:pt x="977379" y="915162"/>
                </a:lnTo>
                <a:lnTo>
                  <a:pt x="980744" y="917702"/>
                </a:lnTo>
                <a:lnTo>
                  <a:pt x="987196" y="919975"/>
                </a:lnTo>
                <a:lnTo>
                  <a:pt x="988072" y="915162"/>
                </a:lnTo>
                <a:lnTo>
                  <a:pt x="992365" y="913892"/>
                </a:lnTo>
                <a:lnTo>
                  <a:pt x="993698" y="916432"/>
                </a:lnTo>
                <a:lnTo>
                  <a:pt x="995730" y="913892"/>
                </a:lnTo>
                <a:lnTo>
                  <a:pt x="1000899" y="913892"/>
                </a:lnTo>
                <a:lnTo>
                  <a:pt x="1000823" y="915162"/>
                </a:lnTo>
                <a:lnTo>
                  <a:pt x="1000734" y="916432"/>
                </a:lnTo>
                <a:lnTo>
                  <a:pt x="1000645" y="917702"/>
                </a:lnTo>
                <a:lnTo>
                  <a:pt x="1000556" y="918972"/>
                </a:lnTo>
                <a:lnTo>
                  <a:pt x="998499" y="920242"/>
                </a:lnTo>
                <a:lnTo>
                  <a:pt x="997064" y="917702"/>
                </a:lnTo>
                <a:lnTo>
                  <a:pt x="995997" y="918972"/>
                </a:lnTo>
                <a:lnTo>
                  <a:pt x="996035" y="920242"/>
                </a:lnTo>
                <a:lnTo>
                  <a:pt x="996632" y="921512"/>
                </a:lnTo>
                <a:lnTo>
                  <a:pt x="996988" y="921512"/>
                </a:lnTo>
                <a:lnTo>
                  <a:pt x="1010399" y="940562"/>
                </a:lnTo>
                <a:lnTo>
                  <a:pt x="1014971" y="939292"/>
                </a:lnTo>
                <a:lnTo>
                  <a:pt x="1017282" y="940562"/>
                </a:lnTo>
                <a:lnTo>
                  <a:pt x="1016317" y="944372"/>
                </a:lnTo>
                <a:lnTo>
                  <a:pt x="1013828" y="944372"/>
                </a:lnTo>
                <a:lnTo>
                  <a:pt x="1014984" y="951992"/>
                </a:lnTo>
                <a:lnTo>
                  <a:pt x="1016050" y="951992"/>
                </a:lnTo>
                <a:lnTo>
                  <a:pt x="1017028" y="953262"/>
                </a:lnTo>
                <a:lnTo>
                  <a:pt x="1018641" y="953262"/>
                </a:lnTo>
                <a:lnTo>
                  <a:pt x="1022426" y="945642"/>
                </a:lnTo>
                <a:lnTo>
                  <a:pt x="1024483" y="943152"/>
                </a:lnTo>
                <a:lnTo>
                  <a:pt x="1024610" y="943152"/>
                </a:lnTo>
                <a:lnTo>
                  <a:pt x="1025994" y="944372"/>
                </a:lnTo>
                <a:lnTo>
                  <a:pt x="1023493" y="949452"/>
                </a:lnTo>
                <a:lnTo>
                  <a:pt x="1026960" y="946912"/>
                </a:lnTo>
                <a:lnTo>
                  <a:pt x="1028725" y="949452"/>
                </a:lnTo>
                <a:lnTo>
                  <a:pt x="1031951" y="946912"/>
                </a:lnTo>
                <a:lnTo>
                  <a:pt x="1030744" y="946912"/>
                </a:lnTo>
                <a:lnTo>
                  <a:pt x="1030668" y="945642"/>
                </a:lnTo>
                <a:lnTo>
                  <a:pt x="1030592" y="944372"/>
                </a:lnTo>
                <a:lnTo>
                  <a:pt x="1030516" y="943152"/>
                </a:lnTo>
                <a:lnTo>
                  <a:pt x="1030427" y="941832"/>
                </a:lnTo>
                <a:lnTo>
                  <a:pt x="1030351" y="940562"/>
                </a:lnTo>
                <a:lnTo>
                  <a:pt x="1030262" y="939292"/>
                </a:lnTo>
                <a:lnTo>
                  <a:pt x="1027468" y="935482"/>
                </a:lnTo>
                <a:lnTo>
                  <a:pt x="1029741" y="935482"/>
                </a:lnTo>
                <a:lnTo>
                  <a:pt x="1028839" y="929132"/>
                </a:lnTo>
                <a:lnTo>
                  <a:pt x="1036408" y="932942"/>
                </a:lnTo>
                <a:lnTo>
                  <a:pt x="1035494" y="938022"/>
                </a:lnTo>
                <a:lnTo>
                  <a:pt x="1035824" y="939292"/>
                </a:lnTo>
                <a:lnTo>
                  <a:pt x="1035951" y="938022"/>
                </a:lnTo>
                <a:lnTo>
                  <a:pt x="1036066" y="936752"/>
                </a:lnTo>
                <a:lnTo>
                  <a:pt x="1036180" y="935482"/>
                </a:lnTo>
                <a:lnTo>
                  <a:pt x="1038085" y="936752"/>
                </a:lnTo>
                <a:lnTo>
                  <a:pt x="1039406" y="935482"/>
                </a:lnTo>
                <a:lnTo>
                  <a:pt x="1040726" y="934212"/>
                </a:lnTo>
                <a:lnTo>
                  <a:pt x="1044409" y="938022"/>
                </a:lnTo>
                <a:lnTo>
                  <a:pt x="1044371" y="939292"/>
                </a:lnTo>
                <a:lnTo>
                  <a:pt x="1044282" y="941832"/>
                </a:lnTo>
                <a:lnTo>
                  <a:pt x="1044194" y="944372"/>
                </a:lnTo>
                <a:lnTo>
                  <a:pt x="1041895" y="945642"/>
                </a:lnTo>
                <a:lnTo>
                  <a:pt x="1041565" y="945642"/>
                </a:lnTo>
                <a:lnTo>
                  <a:pt x="1042339" y="946912"/>
                </a:lnTo>
                <a:lnTo>
                  <a:pt x="1039863" y="946912"/>
                </a:lnTo>
                <a:lnTo>
                  <a:pt x="1041095" y="953262"/>
                </a:lnTo>
                <a:lnTo>
                  <a:pt x="1037399" y="957072"/>
                </a:lnTo>
                <a:lnTo>
                  <a:pt x="1036002" y="958342"/>
                </a:lnTo>
                <a:lnTo>
                  <a:pt x="1033919" y="963422"/>
                </a:lnTo>
                <a:lnTo>
                  <a:pt x="1036243" y="963422"/>
                </a:lnTo>
                <a:lnTo>
                  <a:pt x="1042619" y="959612"/>
                </a:lnTo>
                <a:lnTo>
                  <a:pt x="1047013" y="959612"/>
                </a:lnTo>
                <a:lnTo>
                  <a:pt x="1047826" y="957072"/>
                </a:lnTo>
                <a:lnTo>
                  <a:pt x="1046962" y="954532"/>
                </a:lnTo>
                <a:lnTo>
                  <a:pt x="1043457" y="951992"/>
                </a:lnTo>
                <a:lnTo>
                  <a:pt x="1046848" y="944372"/>
                </a:lnTo>
                <a:lnTo>
                  <a:pt x="1048334" y="946912"/>
                </a:lnTo>
                <a:lnTo>
                  <a:pt x="1049693" y="945642"/>
                </a:lnTo>
                <a:lnTo>
                  <a:pt x="1052690" y="950722"/>
                </a:lnTo>
                <a:lnTo>
                  <a:pt x="1052576" y="951992"/>
                </a:lnTo>
                <a:lnTo>
                  <a:pt x="1052461" y="953262"/>
                </a:lnTo>
                <a:lnTo>
                  <a:pt x="1055966" y="955802"/>
                </a:lnTo>
                <a:lnTo>
                  <a:pt x="1059510" y="963422"/>
                </a:lnTo>
                <a:lnTo>
                  <a:pt x="1063282" y="965962"/>
                </a:lnTo>
                <a:lnTo>
                  <a:pt x="1064793" y="968502"/>
                </a:lnTo>
                <a:lnTo>
                  <a:pt x="1067092" y="969772"/>
                </a:lnTo>
                <a:lnTo>
                  <a:pt x="1066571" y="969772"/>
                </a:lnTo>
                <a:lnTo>
                  <a:pt x="1069365" y="971042"/>
                </a:lnTo>
                <a:lnTo>
                  <a:pt x="1067790" y="968502"/>
                </a:lnTo>
                <a:lnTo>
                  <a:pt x="1067752" y="967232"/>
                </a:lnTo>
                <a:lnTo>
                  <a:pt x="1065479" y="965962"/>
                </a:lnTo>
                <a:lnTo>
                  <a:pt x="1063447" y="960882"/>
                </a:lnTo>
                <a:lnTo>
                  <a:pt x="1068438" y="963422"/>
                </a:lnTo>
                <a:lnTo>
                  <a:pt x="1069238" y="960882"/>
                </a:lnTo>
                <a:lnTo>
                  <a:pt x="1069632" y="959612"/>
                </a:lnTo>
                <a:lnTo>
                  <a:pt x="1070419" y="960882"/>
                </a:lnTo>
                <a:lnTo>
                  <a:pt x="1070051" y="959612"/>
                </a:lnTo>
                <a:lnTo>
                  <a:pt x="1069289" y="957072"/>
                </a:lnTo>
                <a:lnTo>
                  <a:pt x="1069822" y="957072"/>
                </a:lnTo>
                <a:lnTo>
                  <a:pt x="1068057" y="955802"/>
                </a:lnTo>
                <a:lnTo>
                  <a:pt x="1075613" y="955802"/>
                </a:lnTo>
                <a:lnTo>
                  <a:pt x="1078788" y="950722"/>
                </a:lnTo>
                <a:lnTo>
                  <a:pt x="1077480" y="949452"/>
                </a:lnTo>
                <a:lnTo>
                  <a:pt x="1077442" y="948182"/>
                </a:lnTo>
                <a:lnTo>
                  <a:pt x="1071143" y="949452"/>
                </a:lnTo>
                <a:lnTo>
                  <a:pt x="1073950" y="945642"/>
                </a:lnTo>
                <a:lnTo>
                  <a:pt x="1074877" y="944372"/>
                </a:lnTo>
                <a:lnTo>
                  <a:pt x="1072934" y="944372"/>
                </a:lnTo>
                <a:lnTo>
                  <a:pt x="1068578" y="939292"/>
                </a:lnTo>
                <a:lnTo>
                  <a:pt x="1069670" y="938022"/>
                </a:lnTo>
                <a:lnTo>
                  <a:pt x="1079411" y="943089"/>
                </a:lnTo>
                <a:lnTo>
                  <a:pt x="1081506" y="941832"/>
                </a:lnTo>
                <a:lnTo>
                  <a:pt x="1087424" y="945642"/>
                </a:lnTo>
                <a:lnTo>
                  <a:pt x="1089837" y="951992"/>
                </a:lnTo>
                <a:lnTo>
                  <a:pt x="1089736" y="946912"/>
                </a:lnTo>
                <a:lnTo>
                  <a:pt x="1089672" y="944372"/>
                </a:lnTo>
                <a:lnTo>
                  <a:pt x="1091819" y="946912"/>
                </a:lnTo>
                <a:lnTo>
                  <a:pt x="1092301" y="945642"/>
                </a:lnTo>
                <a:lnTo>
                  <a:pt x="1091387" y="944372"/>
                </a:lnTo>
                <a:lnTo>
                  <a:pt x="1090650" y="943330"/>
                </a:lnTo>
                <a:lnTo>
                  <a:pt x="1090523" y="943152"/>
                </a:lnTo>
                <a:lnTo>
                  <a:pt x="1090383" y="943127"/>
                </a:lnTo>
                <a:lnTo>
                  <a:pt x="1090091" y="943330"/>
                </a:lnTo>
                <a:lnTo>
                  <a:pt x="1090282" y="943152"/>
                </a:lnTo>
                <a:lnTo>
                  <a:pt x="1092606" y="941832"/>
                </a:lnTo>
                <a:lnTo>
                  <a:pt x="1094727" y="940562"/>
                </a:lnTo>
                <a:lnTo>
                  <a:pt x="1095819" y="938022"/>
                </a:lnTo>
                <a:close/>
              </a:path>
            </a:pathLst>
          </a:custGeom>
          <a:solidFill>
            <a:srgbClr val="D4EFFC">
              <a:alpha val="75000"/>
            </a:srgbClr>
          </a:solidFill>
        </p:spPr>
        <p:txBody>
          <a:bodyPr wrap="square" lIns="0" tIns="0" rIns="0" bIns="0" rtlCol="0"/>
          <a:lstStyle/>
          <a:p>
            <a:endParaRPr/>
          </a:p>
        </p:txBody>
      </p:sp>
      <p:sp>
        <p:nvSpPr>
          <p:cNvPr id="24" name="bg object 24"/>
          <p:cNvSpPr/>
          <p:nvPr/>
        </p:nvSpPr>
        <p:spPr>
          <a:xfrm>
            <a:off x="832866" y="814399"/>
            <a:ext cx="650875" cy="873760"/>
          </a:xfrm>
          <a:custGeom>
            <a:avLst/>
            <a:gdLst/>
            <a:ahLst/>
            <a:cxnLst/>
            <a:rect l="l" t="t" r="r" b="b"/>
            <a:pathLst>
              <a:path w="650875" h="873760">
                <a:moveTo>
                  <a:pt x="6908" y="803122"/>
                </a:moveTo>
                <a:lnTo>
                  <a:pt x="6896" y="802538"/>
                </a:lnTo>
                <a:lnTo>
                  <a:pt x="6667" y="802208"/>
                </a:lnTo>
                <a:lnTo>
                  <a:pt x="6769" y="803579"/>
                </a:lnTo>
                <a:lnTo>
                  <a:pt x="6908" y="803122"/>
                </a:lnTo>
                <a:close/>
              </a:path>
              <a:path w="650875" h="873760">
                <a:moveTo>
                  <a:pt x="9359" y="808710"/>
                </a:moveTo>
                <a:lnTo>
                  <a:pt x="7048" y="806767"/>
                </a:lnTo>
                <a:lnTo>
                  <a:pt x="6781" y="803579"/>
                </a:lnTo>
                <a:lnTo>
                  <a:pt x="6642" y="804062"/>
                </a:lnTo>
                <a:lnTo>
                  <a:pt x="8572" y="808215"/>
                </a:lnTo>
                <a:lnTo>
                  <a:pt x="9359" y="808710"/>
                </a:lnTo>
                <a:close/>
              </a:path>
              <a:path w="650875" h="873760">
                <a:moveTo>
                  <a:pt x="12141" y="811047"/>
                </a:moveTo>
                <a:lnTo>
                  <a:pt x="9499" y="808799"/>
                </a:lnTo>
                <a:lnTo>
                  <a:pt x="9359" y="808710"/>
                </a:lnTo>
                <a:lnTo>
                  <a:pt x="12141" y="811047"/>
                </a:lnTo>
                <a:close/>
              </a:path>
              <a:path w="650875" h="873760">
                <a:moveTo>
                  <a:pt x="73837" y="443598"/>
                </a:moveTo>
                <a:lnTo>
                  <a:pt x="73520" y="441833"/>
                </a:lnTo>
                <a:lnTo>
                  <a:pt x="73253" y="441883"/>
                </a:lnTo>
                <a:lnTo>
                  <a:pt x="73507" y="442125"/>
                </a:lnTo>
                <a:lnTo>
                  <a:pt x="73520" y="442417"/>
                </a:lnTo>
                <a:lnTo>
                  <a:pt x="73520" y="442722"/>
                </a:lnTo>
                <a:lnTo>
                  <a:pt x="73533" y="443014"/>
                </a:lnTo>
                <a:lnTo>
                  <a:pt x="73837" y="443598"/>
                </a:lnTo>
                <a:close/>
              </a:path>
              <a:path w="650875" h="873760">
                <a:moveTo>
                  <a:pt x="73850" y="443611"/>
                </a:moveTo>
                <a:close/>
              </a:path>
              <a:path w="650875" h="873760">
                <a:moveTo>
                  <a:pt x="206387" y="542175"/>
                </a:moveTo>
                <a:lnTo>
                  <a:pt x="205740" y="541883"/>
                </a:lnTo>
                <a:lnTo>
                  <a:pt x="206362" y="530123"/>
                </a:lnTo>
                <a:lnTo>
                  <a:pt x="194995" y="529564"/>
                </a:lnTo>
                <a:lnTo>
                  <a:pt x="172339" y="530110"/>
                </a:lnTo>
                <a:lnTo>
                  <a:pt x="172300" y="528586"/>
                </a:lnTo>
                <a:lnTo>
                  <a:pt x="153847" y="528447"/>
                </a:lnTo>
                <a:lnTo>
                  <a:pt x="109448" y="528612"/>
                </a:lnTo>
                <a:lnTo>
                  <a:pt x="107975" y="529120"/>
                </a:lnTo>
                <a:lnTo>
                  <a:pt x="106159" y="530999"/>
                </a:lnTo>
                <a:lnTo>
                  <a:pt x="102692" y="532003"/>
                </a:lnTo>
                <a:lnTo>
                  <a:pt x="100799" y="533285"/>
                </a:lnTo>
                <a:lnTo>
                  <a:pt x="98717" y="534009"/>
                </a:lnTo>
                <a:lnTo>
                  <a:pt x="90652" y="531926"/>
                </a:lnTo>
                <a:lnTo>
                  <a:pt x="89649" y="530377"/>
                </a:lnTo>
                <a:lnTo>
                  <a:pt x="88150" y="529666"/>
                </a:lnTo>
                <a:lnTo>
                  <a:pt x="85140" y="529221"/>
                </a:lnTo>
                <a:lnTo>
                  <a:pt x="83235" y="529920"/>
                </a:lnTo>
                <a:lnTo>
                  <a:pt x="82778" y="531749"/>
                </a:lnTo>
                <a:lnTo>
                  <a:pt x="82397" y="531888"/>
                </a:lnTo>
                <a:lnTo>
                  <a:pt x="82486" y="535343"/>
                </a:lnTo>
                <a:lnTo>
                  <a:pt x="81915" y="535914"/>
                </a:lnTo>
                <a:lnTo>
                  <a:pt x="81483" y="536816"/>
                </a:lnTo>
                <a:lnTo>
                  <a:pt x="81038" y="536816"/>
                </a:lnTo>
                <a:lnTo>
                  <a:pt x="80822" y="537044"/>
                </a:lnTo>
                <a:lnTo>
                  <a:pt x="82867" y="538708"/>
                </a:lnTo>
                <a:lnTo>
                  <a:pt x="82931" y="541718"/>
                </a:lnTo>
                <a:lnTo>
                  <a:pt x="81026" y="547471"/>
                </a:lnTo>
                <a:lnTo>
                  <a:pt x="80238" y="547763"/>
                </a:lnTo>
                <a:lnTo>
                  <a:pt x="79438" y="548576"/>
                </a:lnTo>
                <a:lnTo>
                  <a:pt x="77965" y="548614"/>
                </a:lnTo>
                <a:lnTo>
                  <a:pt x="76746" y="549084"/>
                </a:lnTo>
                <a:lnTo>
                  <a:pt x="76657" y="550824"/>
                </a:lnTo>
                <a:lnTo>
                  <a:pt x="75869" y="551637"/>
                </a:lnTo>
                <a:lnTo>
                  <a:pt x="76555" y="553199"/>
                </a:lnTo>
                <a:lnTo>
                  <a:pt x="74104" y="557923"/>
                </a:lnTo>
                <a:lnTo>
                  <a:pt x="71628" y="558761"/>
                </a:lnTo>
                <a:lnTo>
                  <a:pt x="70789" y="559638"/>
                </a:lnTo>
                <a:lnTo>
                  <a:pt x="71183" y="561047"/>
                </a:lnTo>
                <a:lnTo>
                  <a:pt x="70751" y="561555"/>
                </a:lnTo>
                <a:lnTo>
                  <a:pt x="70764" y="562152"/>
                </a:lnTo>
                <a:lnTo>
                  <a:pt x="70154" y="562292"/>
                </a:lnTo>
                <a:lnTo>
                  <a:pt x="69570" y="563079"/>
                </a:lnTo>
                <a:lnTo>
                  <a:pt x="69875" y="563232"/>
                </a:lnTo>
                <a:lnTo>
                  <a:pt x="69888" y="563549"/>
                </a:lnTo>
                <a:lnTo>
                  <a:pt x="71475" y="565899"/>
                </a:lnTo>
                <a:lnTo>
                  <a:pt x="69786" y="566369"/>
                </a:lnTo>
                <a:lnTo>
                  <a:pt x="70053" y="568121"/>
                </a:lnTo>
                <a:lnTo>
                  <a:pt x="68300" y="574979"/>
                </a:lnTo>
                <a:lnTo>
                  <a:pt x="66636" y="578485"/>
                </a:lnTo>
                <a:lnTo>
                  <a:pt x="65074" y="579361"/>
                </a:lnTo>
                <a:lnTo>
                  <a:pt x="64465" y="579945"/>
                </a:lnTo>
                <a:lnTo>
                  <a:pt x="63512" y="580339"/>
                </a:lnTo>
                <a:lnTo>
                  <a:pt x="62674" y="581202"/>
                </a:lnTo>
                <a:lnTo>
                  <a:pt x="61544" y="581228"/>
                </a:lnTo>
                <a:lnTo>
                  <a:pt x="59639" y="582777"/>
                </a:lnTo>
                <a:lnTo>
                  <a:pt x="58661" y="582841"/>
                </a:lnTo>
                <a:lnTo>
                  <a:pt x="57175" y="584784"/>
                </a:lnTo>
                <a:lnTo>
                  <a:pt x="57188" y="585127"/>
                </a:lnTo>
                <a:lnTo>
                  <a:pt x="56591" y="586193"/>
                </a:lnTo>
                <a:lnTo>
                  <a:pt x="55511" y="587311"/>
                </a:lnTo>
                <a:lnTo>
                  <a:pt x="54546" y="589546"/>
                </a:lnTo>
                <a:lnTo>
                  <a:pt x="54178" y="589927"/>
                </a:lnTo>
                <a:lnTo>
                  <a:pt x="55333" y="590994"/>
                </a:lnTo>
                <a:lnTo>
                  <a:pt x="54419" y="594283"/>
                </a:lnTo>
                <a:lnTo>
                  <a:pt x="56172" y="598792"/>
                </a:lnTo>
                <a:lnTo>
                  <a:pt x="53327" y="601510"/>
                </a:lnTo>
                <a:lnTo>
                  <a:pt x="51396" y="602475"/>
                </a:lnTo>
                <a:lnTo>
                  <a:pt x="51371" y="601129"/>
                </a:lnTo>
                <a:lnTo>
                  <a:pt x="50965" y="601789"/>
                </a:lnTo>
                <a:lnTo>
                  <a:pt x="48539" y="601281"/>
                </a:lnTo>
                <a:lnTo>
                  <a:pt x="48044" y="602297"/>
                </a:lnTo>
                <a:lnTo>
                  <a:pt x="48069" y="603224"/>
                </a:lnTo>
                <a:lnTo>
                  <a:pt x="46951" y="603250"/>
                </a:lnTo>
                <a:lnTo>
                  <a:pt x="45720" y="604062"/>
                </a:lnTo>
                <a:lnTo>
                  <a:pt x="46062" y="607352"/>
                </a:lnTo>
                <a:lnTo>
                  <a:pt x="44564" y="610501"/>
                </a:lnTo>
                <a:lnTo>
                  <a:pt x="44589" y="611479"/>
                </a:lnTo>
                <a:lnTo>
                  <a:pt x="43726" y="612355"/>
                </a:lnTo>
                <a:lnTo>
                  <a:pt x="43383" y="612381"/>
                </a:lnTo>
                <a:lnTo>
                  <a:pt x="44005" y="613117"/>
                </a:lnTo>
                <a:lnTo>
                  <a:pt x="44005" y="613549"/>
                </a:lnTo>
                <a:lnTo>
                  <a:pt x="44437" y="614324"/>
                </a:lnTo>
                <a:lnTo>
                  <a:pt x="45034" y="614629"/>
                </a:lnTo>
                <a:lnTo>
                  <a:pt x="45961" y="614603"/>
                </a:lnTo>
                <a:lnTo>
                  <a:pt x="47028" y="615505"/>
                </a:lnTo>
                <a:lnTo>
                  <a:pt x="47345" y="615492"/>
                </a:lnTo>
                <a:lnTo>
                  <a:pt x="48488" y="614705"/>
                </a:lnTo>
                <a:lnTo>
                  <a:pt x="50507" y="619328"/>
                </a:lnTo>
                <a:lnTo>
                  <a:pt x="49098" y="621068"/>
                </a:lnTo>
                <a:lnTo>
                  <a:pt x="50126" y="621550"/>
                </a:lnTo>
                <a:lnTo>
                  <a:pt x="48209" y="623531"/>
                </a:lnTo>
                <a:lnTo>
                  <a:pt x="49555" y="625716"/>
                </a:lnTo>
                <a:lnTo>
                  <a:pt x="48374" y="626719"/>
                </a:lnTo>
                <a:lnTo>
                  <a:pt x="51460" y="631875"/>
                </a:lnTo>
                <a:lnTo>
                  <a:pt x="50901" y="632460"/>
                </a:lnTo>
                <a:lnTo>
                  <a:pt x="50927" y="633272"/>
                </a:lnTo>
                <a:lnTo>
                  <a:pt x="50266" y="633285"/>
                </a:lnTo>
                <a:lnTo>
                  <a:pt x="51739" y="636536"/>
                </a:lnTo>
                <a:lnTo>
                  <a:pt x="50749" y="638860"/>
                </a:lnTo>
                <a:lnTo>
                  <a:pt x="50774" y="640181"/>
                </a:lnTo>
                <a:lnTo>
                  <a:pt x="50228" y="640194"/>
                </a:lnTo>
                <a:lnTo>
                  <a:pt x="50139" y="640499"/>
                </a:lnTo>
                <a:lnTo>
                  <a:pt x="49339" y="640219"/>
                </a:lnTo>
                <a:lnTo>
                  <a:pt x="48564" y="640232"/>
                </a:lnTo>
                <a:lnTo>
                  <a:pt x="48221" y="639940"/>
                </a:lnTo>
                <a:lnTo>
                  <a:pt x="47396" y="640969"/>
                </a:lnTo>
                <a:lnTo>
                  <a:pt x="47396" y="641464"/>
                </a:lnTo>
                <a:lnTo>
                  <a:pt x="46977" y="641477"/>
                </a:lnTo>
                <a:lnTo>
                  <a:pt x="46659" y="641883"/>
                </a:lnTo>
                <a:lnTo>
                  <a:pt x="46164" y="641502"/>
                </a:lnTo>
                <a:lnTo>
                  <a:pt x="45580" y="641477"/>
                </a:lnTo>
                <a:lnTo>
                  <a:pt x="45593" y="642150"/>
                </a:lnTo>
                <a:lnTo>
                  <a:pt x="45135" y="642658"/>
                </a:lnTo>
                <a:lnTo>
                  <a:pt x="44932" y="644258"/>
                </a:lnTo>
                <a:lnTo>
                  <a:pt x="43484" y="644296"/>
                </a:lnTo>
                <a:lnTo>
                  <a:pt x="43281" y="644842"/>
                </a:lnTo>
                <a:lnTo>
                  <a:pt x="95427" y="645007"/>
                </a:lnTo>
                <a:lnTo>
                  <a:pt x="95554" y="623620"/>
                </a:lnTo>
                <a:lnTo>
                  <a:pt x="111252" y="623887"/>
                </a:lnTo>
                <a:lnTo>
                  <a:pt x="119532" y="623697"/>
                </a:lnTo>
                <a:lnTo>
                  <a:pt x="119684" y="630059"/>
                </a:lnTo>
                <a:lnTo>
                  <a:pt x="119443" y="644804"/>
                </a:lnTo>
                <a:lnTo>
                  <a:pt x="172605" y="645287"/>
                </a:lnTo>
                <a:lnTo>
                  <a:pt x="172745" y="640486"/>
                </a:lnTo>
                <a:lnTo>
                  <a:pt x="172516" y="630897"/>
                </a:lnTo>
                <a:lnTo>
                  <a:pt x="172720" y="599859"/>
                </a:lnTo>
                <a:lnTo>
                  <a:pt x="173101" y="596798"/>
                </a:lnTo>
                <a:lnTo>
                  <a:pt x="205574" y="597090"/>
                </a:lnTo>
                <a:lnTo>
                  <a:pt x="206387" y="542175"/>
                </a:lnTo>
                <a:close/>
              </a:path>
              <a:path w="650875" h="873760">
                <a:moveTo>
                  <a:pt x="225082" y="724065"/>
                </a:moveTo>
                <a:lnTo>
                  <a:pt x="225031" y="721868"/>
                </a:lnTo>
                <a:lnTo>
                  <a:pt x="224370" y="721271"/>
                </a:lnTo>
                <a:lnTo>
                  <a:pt x="223456" y="719963"/>
                </a:lnTo>
                <a:lnTo>
                  <a:pt x="223431" y="718896"/>
                </a:lnTo>
                <a:lnTo>
                  <a:pt x="221157" y="716775"/>
                </a:lnTo>
                <a:lnTo>
                  <a:pt x="221564" y="713867"/>
                </a:lnTo>
                <a:lnTo>
                  <a:pt x="222288" y="712381"/>
                </a:lnTo>
                <a:lnTo>
                  <a:pt x="223037" y="711974"/>
                </a:lnTo>
                <a:lnTo>
                  <a:pt x="225018" y="710082"/>
                </a:lnTo>
                <a:lnTo>
                  <a:pt x="223964" y="709752"/>
                </a:lnTo>
                <a:lnTo>
                  <a:pt x="224459" y="707351"/>
                </a:lnTo>
                <a:lnTo>
                  <a:pt x="202247" y="707580"/>
                </a:lnTo>
                <a:lnTo>
                  <a:pt x="201803" y="688594"/>
                </a:lnTo>
                <a:lnTo>
                  <a:pt x="201930" y="681723"/>
                </a:lnTo>
                <a:lnTo>
                  <a:pt x="194589" y="681901"/>
                </a:lnTo>
                <a:lnTo>
                  <a:pt x="194322" y="670115"/>
                </a:lnTo>
                <a:lnTo>
                  <a:pt x="194513" y="652983"/>
                </a:lnTo>
                <a:lnTo>
                  <a:pt x="188976" y="652818"/>
                </a:lnTo>
                <a:lnTo>
                  <a:pt x="172732" y="652907"/>
                </a:lnTo>
                <a:lnTo>
                  <a:pt x="172593" y="647192"/>
                </a:lnTo>
                <a:lnTo>
                  <a:pt x="117538" y="646696"/>
                </a:lnTo>
                <a:lnTo>
                  <a:pt x="117805" y="630059"/>
                </a:lnTo>
                <a:lnTo>
                  <a:pt x="117703" y="625640"/>
                </a:lnTo>
                <a:lnTo>
                  <a:pt x="111252" y="625792"/>
                </a:lnTo>
                <a:lnTo>
                  <a:pt x="97421" y="625563"/>
                </a:lnTo>
                <a:lnTo>
                  <a:pt x="97294" y="646912"/>
                </a:lnTo>
                <a:lnTo>
                  <a:pt x="41935" y="646734"/>
                </a:lnTo>
                <a:lnTo>
                  <a:pt x="40551" y="648246"/>
                </a:lnTo>
                <a:lnTo>
                  <a:pt x="39941" y="648284"/>
                </a:lnTo>
                <a:lnTo>
                  <a:pt x="38785" y="649503"/>
                </a:lnTo>
                <a:lnTo>
                  <a:pt x="39268" y="650201"/>
                </a:lnTo>
                <a:lnTo>
                  <a:pt x="38976" y="650697"/>
                </a:lnTo>
                <a:lnTo>
                  <a:pt x="39890" y="656831"/>
                </a:lnTo>
                <a:lnTo>
                  <a:pt x="37680" y="658444"/>
                </a:lnTo>
                <a:lnTo>
                  <a:pt x="37566" y="662393"/>
                </a:lnTo>
                <a:lnTo>
                  <a:pt x="38100" y="662381"/>
                </a:lnTo>
                <a:lnTo>
                  <a:pt x="39141" y="663143"/>
                </a:lnTo>
                <a:lnTo>
                  <a:pt x="41770" y="669772"/>
                </a:lnTo>
                <a:lnTo>
                  <a:pt x="43815" y="670661"/>
                </a:lnTo>
                <a:lnTo>
                  <a:pt x="44284" y="670661"/>
                </a:lnTo>
                <a:lnTo>
                  <a:pt x="45758" y="671512"/>
                </a:lnTo>
                <a:lnTo>
                  <a:pt x="46228" y="671512"/>
                </a:lnTo>
                <a:lnTo>
                  <a:pt x="48666" y="673455"/>
                </a:lnTo>
                <a:lnTo>
                  <a:pt x="49911" y="676249"/>
                </a:lnTo>
                <a:lnTo>
                  <a:pt x="49758" y="676630"/>
                </a:lnTo>
                <a:lnTo>
                  <a:pt x="49987" y="677087"/>
                </a:lnTo>
                <a:lnTo>
                  <a:pt x="49263" y="677811"/>
                </a:lnTo>
                <a:lnTo>
                  <a:pt x="48996" y="678472"/>
                </a:lnTo>
                <a:lnTo>
                  <a:pt x="49911" y="680999"/>
                </a:lnTo>
                <a:lnTo>
                  <a:pt x="49720" y="688111"/>
                </a:lnTo>
                <a:lnTo>
                  <a:pt x="49428" y="688111"/>
                </a:lnTo>
                <a:lnTo>
                  <a:pt x="49428" y="688390"/>
                </a:lnTo>
                <a:lnTo>
                  <a:pt x="48183" y="688416"/>
                </a:lnTo>
                <a:lnTo>
                  <a:pt x="48323" y="688962"/>
                </a:lnTo>
                <a:lnTo>
                  <a:pt x="47929" y="689800"/>
                </a:lnTo>
                <a:lnTo>
                  <a:pt x="47955" y="690778"/>
                </a:lnTo>
                <a:lnTo>
                  <a:pt x="46951" y="692327"/>
                </a:lnTo>
                <a:lnTo>
                  <a:pt x="46558" y="693559"/>
                </a:lnTo>
                <a:lnTo>
                  <a:pt x="48729" y="700290"/>
                </a:lnTo>
                <a:lnTo>
                  <a:pt x="50495" y="702576"/>
                </a:lnTo>
                <a:lnTo>
                  <a:pt x="50101" y="704202"/>
                </a:lnTo>
                <a:lnTo>
                  <a:pt x="50139" y="705599"/>
                </a:lnTo>
                <a:lnTo>
                  <a:pt x="49644" y="706094"/>
                </a:lnTo>
                <a:lnTo>
                  <a:pt x="49504" y="706653"/>
                </a:lnTo>
                <a:lnTo>
                  <a:pt x="50584" y="706539"/>
                </a:lnTo>
                <a:lnTo>
                  <a:pt x="54076" y="711581"/>
                </a:lnTo>
                <a:lnTo>
                  <a:pt x="52628" y="711885"/>
                </a:lnTo>
                <a:lnTo>
                  <a:pt x="52374" y="712393"/>
                </a:lnTo>
                <a:lnTo>
                  <a:pt x="50838" y="712431"/>
                </a:lnTo>
                <a:lnTo>
                  <a:pt x="50634" y="714806"/>
                </a:lnTo>
                <a:lnTo>
                  <a:pt x="50063" y="715162"/>
                </a:lnTo>
                <a:lnTo>
                  <a:pt x="50063" y="715568"/>
                </a:lnTo>
                <a:lnTo>
                  <a:pt x="49631" y="715797"/>
                </a:lnTo>
                <a:lnTo>
                  <a:pt x="50431" y="717702"/>
                </a:lnTo>
                <a:lnTo>
                  <a:pt x="49809" y="718019"/>
                </a:lnTo>
                <a:lnTo>
                  <a:pt x="49822" y="718769"/>
                </a:lnTo>
                <a:lnTo>
                  <a:pt x="48285" y="718807"/>
                </a:lnTo>
                <a:lnTo>
                  <a:pt x="47383" y="719353"/>
                </a:lnTo>
                <a:lnTo>
                  <a:pt x="46951" y="721296"/>
                </a:lnTo>
                <a:lnTo>
                  <a:pt x="46024" y="721766"/>
                </a:lnTo>
                <a:lnTo>
                  <a:pt x="45643" y="722439"/>
                </a:lnTo>
                <a:lnTo>
                  <a:pt x="45694" y="724852"/>
                </a:lnTo>
                <a:lnTo>
                  <a:pt x="45300" y="724776"/>
                </a:lnTo>
                <a:lnTo>
                  <a:pt x="48602" y="727849"/>
                </a:lnTo>
                <a:lnTo>
                  <a:pt x="49491" y="728243"/>
                </a:lnTo>
                <a:lnTo>
                  <a:pt x="50469" y="729805"/>
                </a:lnTo>
                <a:lnTo>
                  <a:pt x="51485" y="730783"/>
                </a:lnTo>
                <a:lnTo>
                  <a:pt x="51104" y="730961"/>
                </a:lnTo>
                <a:lnTo>
                  <a:pt x="66433" y="731227"/>
                </a:lnTo>
                <a:lnTo>
                  <a:pt x="174891" y="731367"/>
                </a:lnTo>
                <a:lnTo>
                  <a:pt x="174967" y="734644"/>
                </a:lnTo>
                <a:lnTo>
                  <a:pt x="202361" y="734580"/>
                </a:lnTo>
                <a:lnTo>
                  <a:pt x="203022" y="723696"/>
                </a:lnTo>
                <a:lnTo>
                  <a:pt x="225082" y="724065"/>
                </a:lnTo>
                <a:close/>
              </a:path>
              <a:path w="650875" h="873760">
                <a:moveTo>
                  <a:pt x="239204" y="525360"/>
                </a:moveTo>
                <a:lnTo>
                  <a:pt x="239153" y="497192"/>
                </a:lnTo>
                <a:lnTo>
                  <a:pt x="238252" y="497205"/>
                </a:lnTo>
                <a:lnTo>
                  <a:pt x="238150" y="467029"/>
                </a:lnTo>
                <a:lnTo>
                  <a:pt x="237782" y="437540"/>
                </a:lnTo>
                <a:lnTo>
                  <a:pt x="234035" y="437311"/>
                </a:lnTo>
                <a:lnTo>
                  <a:pt x="234200" y="431977"/>
                </a:lnTo>
                <a:lnTo>
                  <a:pt x="230593" y="432066"/>
                </a:lnTo>
                <a:lnTo>
                  <a:pt x="230505" y="428447"/>
                </a:lnTo>
                <a:lnTo>
                  <a:pt x="227215" y="428523"/>
                </a:lnTo>
                <a:lnTo>
                  <a:pt x="226733" y="424675"/>
                </a:lnTo>
                <a:lnTo>
                  <a:pt x="226885" y="421538"/>
                </a:lnTo>
                <a:lnTo>
                  <a:pt x="223266" y="421335"/>
                </a:lnTo>
                <a:lnTo>
                  <a:pt x="223215" y="419595"/>
                </a:lnTo>
                <a:lnTo>
                  <a:pt x="216154" y="419760"/>
                </a:lnTo>
                <a:lnTo>
                  <a:pt x="216115" y="417677"/>
                </a:lnTo>
                <a:lnTo>
                  <a:pt x="208749" y="417855"/>
                </a:lnTo>
                <a:lnTo>
                  <a:pt x="208711" y="416026"/>
                </a:lnTo>
                <a:lnTo>
                  <a:pt x="205016" y="416115"/>
                </a:lnTo>
                <a:lnTo>
                  <a:pt x="204965" y="413715"/>
                </a:lnTo>
                <a:lnTo>
                  <a:pt x="204343" y="413727"/>
                </a:lnTo>
                <a:lnTo>
                  <a:pt x="204317" y="412496"/>
                </a:lnTo>
                <a:lnTo>
                  <a:pt x="203327" y="411035"/>
                </a:lnTo>
                <a:lnTo>
                  <a:pt x="194373" y="411251"/>
                </a:lnTo>
                <a:lnTo>
                  <a:pt x="194017" y="410044"/>
                </a:lnTo>
                <a:lnTo>
                  <a:pt x="150482" y="409867"/>
                </a:lnTo>
                <a:lnTo>
                  <a:pt x="118783" y="409486"/>
                </a:lnTo>
                <a:lnTo>
                  <a:pt x="107607" y="431419"/>
                </a:lnTo>
                <a:lnTo>
                  <a:pt x="87998" y="430999"/>
                </a:lnTo>
                <a:lnTo>
                  <a:pt x="87807" y="431469"/>
                </a:lnTo>
                <a:lnTo>
                  <a:pt x="88417" y="432549"/>
                </a:lnTo>
                <a:lnTo>
                  <a:pt x="87553" y="432993"/>
                </a:lnTo>
                <a:lnTo>
                  <a:pt x="87820" y="434390"/>
                </a:lnTo>
                <a:lnTo>
                  <a:pt x="86829" y="435927"/>
                </a:lnTo>
                <a:lnTo>
                  <a:pt x="86614" y="437438"/>
                </a:lnTo>
                <a:lnTo>
                  <a:pt x="85852" y="439508"/>
                </a:lnTo>
                <a:lnTo>
                  <a:pt x="84035" y="440448"/>
                </a:lnTo>
                <a:lnTo>
                  <a:pt x="83794" y="440410"/>
                </a:lnTo>
                <a:lnTo>
                  <a:pt x="84289" y="441198"/>
                </a:lnTo>
                <a:lnTo>
                  <a:pt x="85217" y="441172"/>
                </a:lnTo>
                <a:lnTo>
                  <a:pt x="86652" y="442506"/>
                </a:lnTo>
                <a:lnTo>
                  <a:pt x="85610" y="444652"/>
                </a:lnTo>
                <a:lnTo>
                  <a:pt x="84518" y="445211"/>
                </a:lnTo>
                <a:lnTo>
                  <a:pt x="84455" y="445465"/>
                </a:lnTo>
                <a:lnTo>
                  <a:pt x="84912" y="446011"/>
                </a:lnTo>
                <a:lnTo>
                  <a:pt x="86106" y="448919"/>
                </a:lnTo>
                <a:lnTo>
                  <a:pt x="84404" y="451002"/>
                </a:lnTo>
                <a:lnTo>
                  <a:pt x="84226" y="452043"/>
                </a:lnTo>
                <a:lnTo>
                  <a:pt x="85331" y="452310"/>
                </a:lnTo>
                <a:lnTo>
                  <a:pt x="87337" y="452259"/>
                </a:lnTo>
                <a:lnTo>
                  <a:pt x="88087" y="452970"/>
                </a:lnTo>
                <a:lnTo>
                  <a:pt x="88671" y="453097"/>
                </a:lnTo>
                <a:lnTo>
                  <a:pt x="88582" y="455218"/>
                </a:lnTo>
                <a:lnTo>
                  <a:pt x="88239" y="456768"/>
                </a:lnTo>
                <a:lnTo>
                  <a:pt x="86766" y="457034"/>
                </a:lnTo>
                <a:lnTo>
                  <a:pt x="86880" y="457441"/>
                </a:lnTo>
                <a:lnTo>
                  <a:pt x="87401" y="457949"/>
                </a:lnTo>
                <a:lnTo>
                  <a:pt x="87414" y="459206"/>
                </a:lnTo>
                <a:lnTo>
                  <a:pt x="87655" y="459981"/>
                </a:lnTo>
                <a:lnTo>
                  <a:pt x="85204" y="461568"/>
                </a:lnTo>
                <a:lnTo>
                  <a:pt x="87147" y="469315"/>
                </a:lnTo>
                <a:lnTo>
                  <a:pt x="84899" y="473989"/>
                </a:lnTo>
                <a:lnTo>
                  <a:pt x="84607" y="478459"/>
                </a:lnTo>
                <a:lnTo>
                  <a:pt x="86487" y="478777"/>
                </a:lnTo>
                <a:lnTo>
                  <a:pt x="87960" y="479336"/>
                </a:lnTo>
                <a:lnTo>
                  <a:pt x="91147" y="482295"/>
                </a:lnTo>
                <a:lnTo>
                  <a:pt x="91084" y="484060"/>
                </a:lnTo>
                <a:lnTo>
                  <a:pt x="90741" y="485533"/>
                </a:lnTo>
                <a:lnTo>
                  <a:pt x="89408" y="485978"/>
                </a:lnTo>
                <a:lnTo>
                  <a:pt x="90589" y="487083"/>
                </a:lnTo>
                <a:lnTo>
                  <a:pt x="90627" y="488772"/>
                </a:lnTo>
                <a:lnTo>
                  <a:pt x="92468" y="489737"/>
                </a:lnTo>
                <a:lnTo>
                  <a:pt x="94653" y="491413"/>
                </a:lnTo>
                <a:lnTo>
                  <a:pt x="92837" y="492607"/>
                </a:lnTo>
                <a:lnTo>
                  <a:pt x="91986" y="493483"/>
                </a:lnTo>
                <a:lnTo>
                  <a:pt x="91211" y="493496"/>
                </a:lnTo>
                <a:lnTo>
                  <a:pt x="89471" y="494461"/>
                </a:lnTo>
                <a:lnTo>
                  <a:pt x="88836" y="494626"/>
                </a:lnTo>
                <a:lnTo>
                  <a:pt x="85940" y="497560"/>
                </a:lnTo>
                <a:lnTo>
                  <a:pt x="84607" y="497586"/>
                </a:lnTo>
                <a:lnTo>
                  <a:pt x="81343" y="498246"/>
                </a:lnTo>
                <a:lnTo>
                  <a:pt x="80327" y="497738"/>
                </a:lnTo>
                <a:lnTo>
                  <a:pt x="79794" y="497205"/>
                </a:lnTo>
                <a:lnTo>
                  <a:pt x="78816" y="499262"/>
                </a:lnTo>
                <a:lnTo>
                  <a:pt x="80098" y="500316"/>
                </a:lnTo>
                <a:lnTo>
                  <a:pt x="80708" y="500316"/>
                </a:lnTo>
                <a:lnTo>
                  <a:pt x="80733" y="500837"/>
                </a:lnTo>
                <a:lnTo>
                  <a:pt x="81241" y="501243"/>
                </a:lnTo>
                <a:lnTo>
                  <a:pt x="80505" y="504190"/>
                </a:lnTo>
                <a:lnTo>
                  <a:pt x="80022" y="505142"/>
                </a:lnTo>
                <a:lnTo>
                  <a:pt x="84251" y="506056"/>
                </a:lnTo>
                <a:lnTo>
                  <a:pt x="85521" y="508152"/>
                </a:lnTo>
                <a:lnTo>
                  <a:pt x="86779" y="508254"/>
                </a:lnTo>
                <a:lnTo>
                  <a:pt x="87845" y="508749"/>
                </a:lnTo>
                <a:lnTo>
                  <a:pt x="89776" y="515645"/>
                </a:lnTo>
                <a:lnTo>
                  <a:pt x="88226" y="518439"/>
                </a:lnTo>
                <a:lnTo>
                  <a:pt x="85636" y="519341"/>
                </a:lnTo>
                <a:lnTo>
                  <a:pt x="85077" y="519226"/>
                </a:lnTo>
                <a:lnTo>
                  <a:pt x="84480" y="518706"/>
                </a:lnTo>
                <a:lnTo>
                  <a:pt x="83121" y="520090"/>
                </a:lnTo>
                <a:lnTo>
                  <a:pt x="83350" y="521322"/>
                </a:lnTo>
                <a:lnTo>
                  <a:pt x="84709" y="524332"/>
                </a:lnTo>
                <a:lnTo>
                  <a:pt x="84048" y="524573"/>
                </a:lnTo>
                <a:lnTo>
                  <a:pt x="84061" y="524827"/>
                </a:lnTo>
                <a:lnTo>
                  <a:pt x="82778" y="525018"/>
                </a:lnTo>
                <a:lnTo>
                  <a:pt x="80378" y="525856"/>
                </a:lnTo>
                <a:lnTo>
                  <a:pt x="79527" y="527177"/>
                </a:lnTo>
                <a:lnTo>
                  <a:pt x="79552" y="528421"/>
                </a:lnTo>
                <a:lnTo>
                  <a:pt x="81356" y="529805"/>
                </a:lnTo>
                <a:lnTo>
                  <a:pt x="81330" y="528485"/>
                </a:lnTo>
                <a:lnTo>
                  <a:pt x="84912" y="527265"/>
                </a:lnTo>
                <a:lnTo>
                  <a:pt x="88811" y="527875"/>
                </a:lnTo>
                <a:lnTo>
                  <a:pt x="90932" y="528866"/>
                </a:lnTo>
                <a:lnTo>
                  <a:pt x="91846" y="530275"/>
                </a:lnTo>
                <a:lnTo>
                  <a:pt x="98628" y="532015"/>
                </a:lnTo>
                <a:lnTo>
                  <a:pt x="100063" y="531520"/>
                </a:lnTo>
                <a:lnTo>
                  <a:pt x="102044" y="530212"/>
                </a:lnTo>
                <a:lnTo>
                  <a:pt x="105168" y="529297"/>
                </a:lnTo>
                <a:lnTo>
                  <a:pt x="107162" y="527380"/>
                </a:lnTo>
                <a:lnTo>
                  <a:pt x="109296" y="526707"/>
                </a:lnTo>
                <a:lnTo>
                  <a:pt x="153847" y="526529"/>
                </a:lnTo>
                <a:lnTo>
                  <a:pt x="174129" y="526681"/>
                </a:lnTo>
                <a:lnTo>
                  <a:pt x="174167" y="528154"/>
                </a:lnTo>
                <a:lnTo>
                  <a:pt x="195021" y="527659"/>
                </a:lnTo>
                <a:lnTo>
                  <a:pt x="207391" y="528256"/>
                </a:lnTo>
                <a:lnTo>
                  <a:pt x="228866" y="528345"/>
                </a:lnTo>
                <a:lnTo>
                  <a:pt x="239052" y="528104"/>
                </a:lnTo>
                <a:lnTo>
                  <a:pt x="239204" y="525360"/>
                </a:lnTo>
                <a:close/>
              </a:path>
              <a:path w="650875" h="873760">
                <a:moveTo>
                  <a:pt x="278295" y="726351"/>
                </a:moveTo>
                <a:lnTo>
                  <a:pt x="276783" y="726351"/>
                </a:lnTo>
                <a:lnTo>
                  <a:pt x="277850" y="726655"/>
                </a:lnTo>
                <a:lnTo>
                  <a:pt x="278295" y="726351"/>
                </a:lnTo>
                <a:close/>
              </a:path>
              <a:path w="650875" h="873760">
                <a:moveTo>
                  <a:pt x="285750" y="847483"/>
                </a:moveTo>
                <a:lnTo>
                  <a:pt x="285407" y="807250"/>
                </a:lnTo>
                <a:lnTo>
                  <a:pt x="285699" y="793991"/>
                </a:lnTo>
                <a:lnTo>
                  <a:pt x="285280" y="762431"/>
                </a:lnTo>
                <a:lnTo>
                  <a:pt x="285483" y="758164"/>
                </a:lnTo>
                <a:lnTo>
                  <a:pt x="284975" y="736282"/>
                </a:lnTo>
                <a:lnTo>
                  <a:pt x="260172" y="736295"/>
                </a:lnTo>
                <a:lnTo>
                  <a:pt x="251498" y="736498"/>
                </a:lnTo>
                <a:lnTo>
                  <a:pt x="173139" y="736587"/>
                </a:lnTo>
                <a:lnTo>
                  <a:pt x="173062" y="733259"/>
                </a:lnTo>
                <a:lnTo>
                  <a:pt x="63271" y="733069"/>
                </a:lnTo>
                <a:lnTo>
                  <a:pt x="45351" y="732739"/>
                </a:lnTo>
                <a:lnTo>
                  <a:pt x="42481" y="735977"/>
                </a:lnTo>
                <a:lnTo>
                  <a:pt x="41313" y="739990"/>
                </a:lnTo>
                <a:lnTo>
                  <a:pt x="35394" y="744867"/>
                </a:lnTo>
                <a:lnTo>
                  <a:pt x="34810" y="745947"/>
                </a:lnTo>
                <a:lnTo>
                  <a:pt x="33375" y="747369"/>
                </a:lnTo>
                <a:lnTo>
                  <a:pt x="31775" y="747839"/>
                </a:lnTo>
                <a:lnTo>
                  <a:pt x="30695" y="748728"/>
                </a:lnTo>
                <a:lnTo>
                  <a:pt x="26695" y="757059"/>
                </a:lnTo>
                <a:lnTo>
                  <a:pt x="24193" y="765987"/>
                </a:lnTo>
                <a:lnTo>
                  <a:pt x="20751" y="773087"/>
                </a:lnTo>
                <a:lnTo>
                  <a:pt x="18313" y="775855"/>
                </a:lnTo>
                <a:lnTo>
                  <a:pt x="17259" y="777519"/>
                </a:lnTo>
                <a:lnTo>
                  <a:pt x="15481" y="778725"/>
                </a:lnTo>
                <a:lnTo>
                  <a:pt x="13855" y="780491"/>
                </a:lnTo>
                <a:lnTo>
                  <a:pt x="3276" y="787984"/>
                </a:lnTo>
                <a:lnTo>
                  <a:pt x="0" y="792759"/>
                </a:lnTo>
                <a:lnTo>
                  <a:pt x="292" y="795591"/>
                </a:lnTo>
                <a:lnTo>
                  <a:pt x="5486" y="799376"/>
                </a:lnTo>
                <a:lnTo>
                  <a:pt x="5448" y="798893"/>
                </a:lnTo>
                <a:lnTo>
                  <a:pt x="6134" y="799846"/>
                </a:lnTo>
                <a:lnTo>
                  <a:pt x="7493" y="800836"/>
                </a:lnTo>
                <a:lnTo>
                  <a:pt x="7848" y="803249"/>
                </a:lnTo>
                <a:lnTo>
                  <a:pt x="7721" y="803681"/>
                </a:lnTo>
                <a:lnTo>
                  <a:pt x="7937" y="806284"/>
                </a:lnTo>
                <a:lnTo>
                  <a:pt x="9880" y="807910"/>
                </a:lnTo>
                <a:lnTo>
                  <a:pt x="10756" y="808367"/>
                </a:lnTo>
                <a:lnTo>
                  <a:pt x="13792" y="811263"/>
                </a:lnTo>
                <a:lnTo>
                  <a:pt x="18935" y="820280"/>
                </a:lnTo>
                <a:lnTo>
                  <a:pt x="25107" y="815213"/>
                </a:lnTo>
                <a:lnTo>
                  <a:pt x="35267" y="809752"/>
                </a:lnTo>
                <a:lnTo>
                  <a:pt x="46443" y="806716"/>
                </a:lnTo>
                <a:lnTo>
                  <a:pt x="98132" y="801827"/>
                </a:lnTo>
                <a:lnTo>
                  <a:pt x="126288" y="803833"/>
                </a:lnTo>
                <a:lnTo>
                  <a:pt x="127774" y="802944"/>
                </a:lnTo>
                <a:lnTo>
                  <a:pt x="137541" y="800023"/>
                </a:lnTo>
                <a:lnTo>
                  <a:pt x="145072" y="799198"/>
                </a:lnTo>
                <a:lnTo>
                  <a:pt x="164338" y="800849"/>
                </a:lnTo>
                <a:lnTo>
                  <a:pt x="177457" y="804164"/>
                </a:lnTo>
                <a:lnTo>
                  <a:pt x="206349" y="814031"/>
                </a:lnTo>
                <a:lnTo>
                  <a:pt x="254292" y="837006"/>
                </a:lnTo>
                <a:lnTo>
                  <a:pt x="277177" y="845769"/>
                </a:lnTo>
                <a:lnTo>
                  <a:pt x="285750" y="847483"/>
                </a:lnTo>
                <a:close/>
              </a:path>
              <a:path w="650875" h="873760">
                <a:moveTo>
                  <a:pt x="290639" y="695566"/>
                </a:moveTo>
                <a:lnTo>
                  <a:pt x="290512" y="695058"/>
                </a:lnTo>
                <a:lnTo>
                  <a:pt x="290283" y="694956"/>
                </a:lnTo>
                <a:lnTo>
                  <a:pt x="289039" y="695413"/>
                </a:lnTo>
                <a:lnTo>
                  <a:pt x="287947" y="694397"/>
                </a:lnTo>
                <a:lnTo>
                  <a:pt x="287718" y="694524"/>
                </a:lnTo>
                <a:lnTo>
                  <a:pt x="286385" y="693889"/>
                </a:lnTo>
                <a:lnTo>
                  <a:pt x="283984" y="689165"/>
                </a:lnTo>
                <a:lnTo>
                  <a:pt x="283235" y="688149"/>
                </a:lnTo>
                <a:lnTo>
                  <a:pt x="283197" y="686460"/>
                </a:lnTo>
                <a:lnTo>
                  <a:pt x="283502" y="685419"/>
                </a:lnTo>
                <a:lnTo>
                  <a:pt x="282854" y="684530"/>
                </a:lnTo>
                <a:lnTo>
                  <a:pt x="282829" y="683183"/>
                </a:lnTo>
                <a:lnTo>
                  <a:pt x="283400" y="681355"/>
                </a:lnTo>
                <a:lnTo>
                  <a:pt x="283387" y="680834"/>
                </a:lnTo>
                <a:lnTo>
                  <a:pt x="282270" y="680135"/>
                </a:lnTo>
                <a:lnTo>
                  <a:pt x="283248" y="677011"/>
                </a:lnTo>
                <a:lnTo>
                  <a:pt x="282956" y="676097"/>
                </a:lnTo>
                <a:lnTo>
                  <a:pt x="282067" y="674814"/>
                </a:lnTo>
                <a:lnTo>
                  <a:pt x="283032" y="673785"/>
                </a:lnTo>
                <a:lnTo>
                  <a:pt x="283133" y="673468"/>
                </a:lnTo>
                <a:lnTo>
                  <a:pt x="282575" y="672198"/>
                </a:lnTo>
                <a:lnTo>
                  <a:pt x="282524" y="670521"/>
                </a:lnTo>
                <a:lnTo>
                  <a:pt x="283743" y="669582"/>
                </a:lnTo>
                <a:lnTo>
                  <a:pt x="283743" y="669391"/>
                </a:lnTo>
                <a:lnTo>
                  <a:pt x="281851" y="668223"/>
                </a:lnTo>
                <a:lnTo>
                  <a:pt x="281825" y="666686"/>
                </a:lnTo>
                <a:lnTo>
                  <a:pt x="282816" y="665683"/>
                </a:lnTo>
                <a:lnTo>
                  <a:pt x="282625" y="665353"/>
                </a:lnTo>
                <a:lnTo>
                  <a:pt x="283184" y="663790"/>
                </a:lnTo>
                <a:lnTo>
                  <a:pt x="283933" y="662749"/>
                </a:lnTo>
                <a:lnTo>
                  <a:pt x="284048" y="661974"/>
                </a:lnTo>
                <a:lnTo>
                  <a:pt x="283451" y="661784"/>
                </a:lnTo>
                <a:lnTo>
                  <a:pt x="283044" y="660679"/>
                </a:lnTo>
                <a:lnTo>
                  <a:pt x="282282" y="659955"/>
                </a:lnTo>
                <a:lnTo>
                  <a:pt x="282244" y="658253"/>
                </a:lnTo>
                <a:lnTo>
                  <a:pt x="282930" y="657542"/>
                </a:lnTo>
                <a:lnTo>
                  <a:pt x="281673" y="656018"/>
                </a:lnTo>
                <a:lnTo>
                  <a:pt x="282371" y="654900"/>
                </a:lnTo>
                <a:lnTo>
                  <a:pt x="281774" y="652360"/>
                </a:lnTo>
                <a:lnTo>
                  <a:pt x="282206" y="650468"/>
                </a:lnTo>
                <a:lnTo>
                  <a:pt x="283679" y="649719"/>
                </a:lnTo>
                <a:lnTo>
                  <a:pt x="284022" y="649935"/>
                </a:lnTo>
                <a:lnTo>
                  <a:pt x="284734" y="649312"/>
                </a:lnTo>
                <a:lnTo>
                  <a:pt x="285737" y="648906"/>
                </a:lnTo>
                <a:lnTo>
                  <a:pt x="286931" y="648881"/>
                </a:lnTo>
                <a:lnTo>
                  <a:pt x="286867" y="646049"/>
                </a:lnTo>
                <a:lnTo>
                  <a:pt x="287743" y="642950"/>
                </a:lnTo>
                <a:lnTo>
                  <a:pt x="287718" y="641908"/>
                </a:lnTo>
                <a:lnTo>
                  <a:pt x="289090" y="640689"/>
                </a:lnTo>
                <a:lnTo>
                  <a:pt x="288937" y="639953"/>
                </a:lnTo>
                <a:lnTo>
                  <a:pt x="287655" y="638314"/>
                </a:lnTo>
                <a:lnTo>
                  <a:pt x="287375" y="637298"/>
                </a:lnTo>
                <a:lnTo>
                  <a:pt x="285051" y="634301"/>
                </a:lnTo>
                <a:lnTo>
                  <a:pt x="283997" y="633577"/>
                </a:lnTo>
                <a:lnTo>
                  <a:pt x="283184" y="632447"/>
                </a:lnTo>
                <a:lnTo>
                  <a:pt x="283146" y="630885"/>
                </a:lnTo>
                <a:lnTo>
                  <a:pt x="281546" y="628357"/>
                </a:lnTo>
                <a:lnTo>
                  <a:pt x="281482" y="625627"/>
                </a:lnTo>
                <a:lnTo>
                  <a:pt x="265226" y="626008"/>
                </a:lnTo>
                <a:lnTo>
                  <a:pt x="251993" y="626046"/>
                </a:lnTo>
                <a:lnTo>
                  <a:pt x="251637" y="638111"/>
                </a:lnTo>
                <a:lnTo>
                  <a:pt x="202323" y="638060"/>
                </a:lnTo>
                <a:lnTo>
                  <a:pt x="199034" y="639102"/>
                </a:lnTo>
                <a:lnTo>
                  <a:pt x="196735" y="637895"/>
                </a:lnTo>
                <a:lnTo>
                  <a:pt x="188925" y="638073"/>
                </a:lnTo>
                <a:lnTo>
                  <a:pt x="188683" y="641400"/>
                </a:lnTo>
                <a:lnTo>
                  <a:pt x="174599" y="641451"/>
                </a:lnTo>
                <a:lnTo>
                  <a:pt x="174459" y="646226"/>
                </a:lnTo>
                <a:lnTo>
                  <a:pt x="174561" y="650989"/>
                </a:lnTo>
                <a:lnTo>
                  <a:pt x="189014" y="650913"/>
                </a:lnTo>
                <a:lnTo>
                  <a:pt x="196405" y="651052"/>
                </a:lnTo>
                <a:lnTo>
                  <a:pt x="196202" y="670128"/>
                </a:lnTo>
                <a:lnTo>
                  <a:pt x="196430" y="679945"/>
                </a:lnTo>
                <a:lnTo>
                  <a:pt x="203847" y="679767"/>
                </a:lnTo>
                <a:lnTo>
                  <a:pt x="203695" y="688581"/>
                </a:lnTo>
                <a:lnTo>
                  <a:pt x="204089" y="705650"/>
                </a:lnTo>
                <a:lnTo>
                  <a:pt x="226771" y="705421"/>
                </a:lnTo>
                <a:lnTo>
                  <a:pt x="226161" y="708444"/>
                </a:lnTo>
                <a:lnTo>
                  <a:pt x="226707" y="708621"/>
                </a:lnTo>
                <a:lnTo>
                  <a:pt x="227418" y="710603"/>
                </a:lnTo>
                <a:lnTo>
                  <a:pt x="225679" y="711962"/>
                </a:lnTo>
                <a:lnTo>
                  <a:pt x="223710" y="713778"/>
                </a:lnTo>
                <a:lnTo>
                  <a:pt x="223316" y="714565"/>
                </a:lnTo>
                <a:lnTo>
                  <a:pt x="223151" y="716026"/>
                </a:lnTo>
                <a:lnTo>
                  <a:pt x="225285" y="718032"/>
                </a:lnTo>
                <a:lnTo>
                  <a:pt x="225323" y="719340"/>
                </a:lnTo>
                <a:lnTo>
                  <a:pt x="225780" y="720013"/>
                </a:lnTo>
                <a:lnTo>
                  <a:pt x="226898" y="720991"/>
                </a:lnTo>
                <a:lnTo>
                  <a:pt x="226961" y="723950"/>
                </a:lnTo>
                <a:lnTo>
                  <a:pt x="227698" y="726008"/>
                </a:lnTo>
                <a:lnTo>
                  <a:pt x="204787" y="725614"/>
                </a:lnTo>
                <a:lnTo>
                  <a:pt x="204254" y="734568"/>
                </a:lnTo>
                <a:lnTo>
                  <a:pt x="251472" y="734606"/>
                </a:lnTo>
                <a:lnTo>
                  <a:pt x="259689" y="734402"/>
                </a:lnTo>
                <a:lnTo>
                  <a:pt x="261874" y="732599"/>
                </a:lnTo>
                <a:lnTo>
                  <a:pt x="264007" y="731901"/>
                </a:lnTo>
                <a:lnTo>
                  <a:pt x="265836" y="731850"/>
                </a:lnTo>
                <a:lnTo>
                  <a:pt x="266661" y="731621"/>
                </a:lnTo>
                <a:lnTo>
                  <a:pt x="267512" y="730961"/>
                </a:lnTo>
                <a:lnTo>
                  <a:pt x="268592" y="728484"/>
                </a:lnTo>
                <a:lnTo>
                  <a:pt x="269735" y="728459"/>
                </a:lnTo>
                <a:lnTo>
                  <a:pt x="270510" y="728954"/>
                </a:lnTo>
                <a:lnTo>
                  <a:pt x="272148" y="727456"/>
                </a:lnTo>
                <a:lnTo>
                  <a:pt x="273558" y="726478"/>
                </a:lnTo>
                <a:lnTo>
                  <a:pt x="275170" y="726859"/>
                </a:lnTo>
                <a:lnTo>
                  <a:pt x="275488" y="726744"/>
                </a:lnTo>
                <a:lnTo>
                  <a:pt x="276059" y="725589"/>
                </a:lnTo>
                <a:lnTo>
                  <a:pt x="277520" y="724573"/>
                </a:lnTo>
                <a:lnTo>
                  <a:pt x="279247" y="725170"/>
                </a:lnTo>
                <a:lnTo>
                  <a:pt x="280568" y="726084"/>
                </a:lnTo>
                <a:lnTo>
                  <a:pt x="281343" y="725068"/>
                </a:lnTo>
                <a:lnTo>
                  <a:pt x="281609" y="723760"/>
                </a:lnTo>
                <a:lnTo>
                  <a:pt x="281914" y="723150"/>
                </a:lnTo>
                <a:lnTo>
                  <a:pt x="281901" y="722388"/>
                </a:lnTo>
                <a:lnTo>
                  <a:pt x="283337" y="720902"/>
                </a:lnTo>
                <a:lnTo>
                  <a:pt x="283832" y="720877"/>
                </a:lnTo>
                <a:lnTo>
                  <a:pt x="284594" y="719721"/>
                </a:lnTo>
                <a:lnTo>
                  <a:pt x="284619" y="719124"/>
                </a:lnTo>
                <a:lnTo>
                  <a:pt x="283349" y="718540"/>
                </a:lnTo>
                <a:lnTo>
                  <a:pt x="283311" y="717042"/>
                </a:lnTo>
                <a:lnTo>
                  <a:pt x="283540" y="715657"/>
                </a:lnTo>
                <a:lnTo>
                  <a:pt x="282651" y="715264"/>
                </a:lnTo>
                <a:lnTo>
                  <a:pt x="282613" y="713511"/>
                </a:lnTo>
                <a:lnTo>
                  <a:pt x="282892" y="712762"/>
                </a:lnTo>
                <a:lnTo>
                  <a:pt x="282130" y="710907"/>
                </a:lnTo>
                <a:lnTo>
                  <a:pt x="282905" y="709726"/>
                </a:lnTo>
                <a:lnTo>
                  <a:pt x="283210" y="708406"/>
                </a:lnTo>
                <a:lnTo>
                  <a:pt x="283946" y="707656"/>
                </a:lnTo>
                <a:lnTo>
                  <a:pt x="285026" y="707631"/>
                </a:lnTo>
                <a:lnTo>
                  <a:pt x="285826" y="706958"/>
                </a:lnTo>
                <a:lnTo>
                  <a:pt x="286727" y="705777"/>
                </a:lnTo>
                <a:lnTo>
                  <a:pt x="286715" y="705408"/>
                </a:lnTo>
                <a:lnTo>
                  <a:pt x="285635" y="704646"/>
                </a:lnTo>
                <a:lnTo>
                  <a:pt x="284530" y="702246"/>
                </a:lnTo>
                <a:lnTo>
                  <a:pt x="287324" y="700366"/>
                </a:lnTo>
                <a:lnTo>
                  <a:pt x="290436" y="699452"/>
                </a:lnTo>
                <a:lnTo>
                  <a:pt x="289915" y="698296"/>
                </a:lnTo>
                <a:lnTo>
                  <a:pt x="289610" y="698030"/>
                </a:lnTo>
                <a:lnTo>
                  <a:pt x="289572" y="696125"/>
                </a:lnTo>
                <a:lnTo>
                  <a:pt x="290639" y="695566"/>
                </a:lnTo>
                <a:close/>
              </a:path>
              <a:path w="650875" h="873760">
                <a:moveTo>
                  <a:pt x="291033" y="605028"/>
                </a:moveTo>
                <a:lnTo>
                  <a:pt x="290029" y="604735"/>
                </a:lnTo>
                <a:lnTo>
                  <a:pt x="289623" y="602729"/>
                </a:lnTo>
                <a:lnTo>
                  <a:pt x="288302" y="601802"/>
                </a:lnTo>
                <a:lnTo>
                  <a:pt x="287718" y="524878"/>
                </a:lnTo>
                <a:lnTo>
                  <a:pt x="263334" y="524624"/>
                </a:lnTo>
                <a:lnTo>
                  <a:pt x="263080" y="526453"/>
                </a:lnTo>
                <a:lnTo>
                  <a:pt x="241020" y="526376"/>
                </a:lnTo>
                <a:lnTo>
                  <a:pt x="240817" y="529971"/>
                </a:lnTo>
                <a:lnTo>
                  <a:pt x="228879" y="530263"/>
                </a:lnTo>
                <a:lnTo>
                  <a:pt x="208229" y="530174"/>
                </a:lnTo>
                <a:lnTo>
                  <a:pt x="207670" y="540664"/>
                </a:lnTo>
                <a:lnTo>
                  <a:pt x="208280" y="540943"/>
                </a:lnTo>
                <a:lnTo>
                  <a:pt x="207416" y="599249"/>
                </a:lnTo>
                <a:lnTo>
                  <a:pt x="204533" y="598855"/>
                </a:lnTo>
                <a:lnTo>
                  <a:pt x="174739" y="598703"/>
                </a:lnTo>
                <a:lnTo>
                  <a:pt x="174574" y="599986"/>
                </a:lnTo>
                <a:lnTo>
                  <a:pt x="174383" y="630885"/>
                </a:lnTo>
                <a:lnTo>
                  <a:pt x="174586" y="639546"/>
                </a:lnTo>
                <a:lnTo>
                  <a:pt x="186931" y="639508"/>
                </a:lnTo>
                <a:lnTo>
                  <a:pt x="187172" y="636219"/>
                </a:lnTo>
                <a:lnTo>
                  <a:pt x="197154" y="635990"/>
                </a:lnTo>
                <a:lnTo>
                  <a:pt x="199212" y="637057"/>
                </a:lnTo>
                <a:lnTo>
                  <a:pt x="202171" y="636155"/>
                </a:lnTo>
                <a:lnTo>
                  <a:pt x="249809" y="636206"/>
                </a:lnTo>
                <a:lnTo>
                  <a:pt x="250088" y="624154"/>
                </a:lnTo>
                <a:lnTo>
                  <a:pt x="265201" y="624103"/>
                </a:lnTo>
                <a:lnTo>
                  <a:pt x="282371" y="623697"/>
                </a:lnTo>
                <a:lnTo>
                  <a:pt x="282956" y="623252"/>
                </a:lnTo>
                <a:lnTo>
                  <a:pt x="282930" y="622033"/>
                </a:lnTo>
                <a:lnTo>
                  <a:pt x="284264" y="621017"/>
                </a:lnTo>
                <a:lnTo>
                  <a:pt x="284416" y="620331"/>
                </a:lnTo>
                <a:lnTo>
                  <a:pt x="284175" y="619112"/>
                </a:lnTo>
                <a:lnTo>
                  <a:pt x="282282" y="617677"/>
                </a:lnTo>
                <a:lnTo>
                  <a:pt x="283159" y="616064"/>
                </a:lnTo>
                <a:lnTo>
                  <a:pt x="284657" y="614807"/>
                </a:lnTo>
                <a:lnTo>
                  <a:pt x="286931" y="613600"/>
                </a:lnTo>
                <a:lnTo>
                  <a:pt x="288086" y="610616"/>
                </a:lnTo>
                <a:lnTo>
                  <a:pt x="288899" y="610069"/>
                </a:lnTo>
                <a:lnTo>
                  <a:pt x="289623" y="607263"/>
                </a:lnTo>
                <a:lnTo>
                  <a:pt x="290753" y="607237"/>
                </a:lnTo>
                <a:lnTo>
                  <a:pt x="291033" y="605028"/>
                </a:lnTo>
                <a:close/>
              </a:path>
              <a:path w="650875" h="873760">
                <a:moveTo>
                  <a:pt x="325031" y="106756"/>
                </a:moveTo>
                <a:lnTo>
                  <a:pt x="324269" y="86334"/>
                </a:lnTo>
                <a:lnTo>
                  <a:pt x="302425" y="86245"/>
                </a:lnTo>
                <a:lnTo>
                  <a:pt x="302437" y="74066"/>
                </a:lnTo>
                <a:lnTo>
                  <a:pt x="301802" y="74714"/>
                </a:lnTo>
                <a:lnTo>
                  <a:pt x="300062" y="74079"/>
                </a:lnTo>
                <a:lnTo>
                  <a:pt x="298589" y="75069"/>
                </a:lnTo>
                <a:lnTo>
                  <a:pt x="296608" y="74155"/>
                </a:lnTo>
                <a:lnTo>
                  <a:pt x="292328" y="67729"/>
                </a:lnTo>
                <a:lnTo>
                  <a:pt x="291896" y="67348"/>
                </a:lnTo>
                <a:lnTo>
                  <a:pt x="290639" y="67614"/>
                </a:lnTo>
                <a:lnTo>
                  <a:pt x="288861" y="67157"/>
                </a:lnTo>
                <a:lnTo>
                  <a:pt x="287604" y="66268"/>
                </a:lnTo>
                <a:lnTo>
                  <a:pt x="286727" y="65887"/>
                </a:lnTo>
                <a:lnTo>
                  <a:pt x="284429" y="65938"/>
                </a:lnTo>
                <a:lnTo>
                  <a:pt x="283248" y="66738"/>
                </a:lnTo>
                <a:lnTo>
                  <a:pt x="281914" y="65925"/>
                </a:lnTo>
                <a:lnTo>
                  <a:pt x="279933" y="65290"/>
                </a:lnTo>
                <a:lnTo>
                  <a:pt x="279247" y="64858"/>
                </a:lnTo>
                <a:lnTo>
                  <a:pt x="249085" y="64973"/>
                </a:lnTo>
                <a:lnTo>
                  <a:pt x="243840" y="64808"/>
                </a:lnTo>
                <a:lnTo>
                  <a:pt x="238950" y="64922"/>
                </a:lnTo>
                <a:lnTo>
                  <a:pt x="238925" y="76898"/>
                </a:lnTo>
                <a:lnTo>
                  <a:pt x="236880" y="76454"/>
                </a:lnTo>
                <a:lnTo>
                  <a:pt x="236169" y="76835"/>
                </a:lnTo>
                <a:lnTo>
                  <a:pt x="234492" y="79108"/>
                </a:lnTo>
                <a:lnTo>
                  <a:pt x="233095" y="81470"/>
                </a:lnTo>
                <a:lnTo>
                  <a:pt x="231559" y="82511"/>
                </a:lnTo>
                <a:lnTo>
                  <a:pt x="230644" y="85483"/>
                </a:lnTo>
                <a:lnTo>
                  <a:pt x="231609" y="87287"/>
                </a:lnTo>
                <a:lnTo>
                  <a:pt x="230987" y="88925"/>
                </a:lnTo>
                <a:lnTo>
                  <a:pt x="232321" y="94284"/>
                </a:lnTo>
                <a:lnTo>
                  <a:pt x="231394" y="97561"/>
                </a:lnTo>
                <a:lnTo>
                  <a:pt x="230898" y="102247"/>
                </a:lnTo>
                <a:lnTo>
                  <a:pt x="229184" y="103987"/>
                </a:lnTo>
                <a:lnTo>
                  <a:pt x="228409" y="104000"/>
                </a:lnTo>
                <a:lnTo>
                  <a:pt x="227914" y="104254"/>
                </a:lnTo>
                <a:lnTo>
                  <a:pt x="228663" y="123190"/>
                </a:lnTo>
                <a:lnTo>
                  <a:pt x="228434" y="138823"/>
                </a:lnTo>
                <a:lnTo>
                  <a:pt x="242519" y="138493"/>
                </a:lnTo>
                <a:lnTo>
                  <a:pt x="249008" y="138645"/>
                </a:lnTo>
                <a:lnTo>
                  <a:pt x="280670" y="138455"/>
                </a:lnTo>
                <a:lnTo>
                  <a:pt x="280822" y="134264"/>
                </a:lnTo>
                <a:lnTo>
                  <a:pt x="280670" y="127901"/>
                </a:lnTo>
                <a:lnTo>
                  <a:pt x="324650" y="128066"/>
                </a:lnTo>
                <a:lnTo>
                  <a:pt x="325031" y="106756"/>
                </a:lnTo>
                <a:close/>
              </a:path>
              <a:path w="650875" h="873760">
                <a:moveTo>
                  <a:pt x="340791" y="342709"/>
                </a:moveTo>
                <a:lnTo>
                  <a:pt x="339902" y="342036"/>
                </a:lnTo>
                <a:lnTo>
                  <a:pt x="339369" y="342315"/>
                </a:lnTo>
                <a:lnTo>
                  <a:pt x="338848" y="342849"/>
                </a:lnTo>
                <a:lnTo>
                  <a:pt x="339102" y="343268"/>
                </a:lnTo>
                <a:lnTo>
                  <a:pt x="340080" y="343242"/>
                </a:lnTo>
                <a:lnTo>
                  <a:pt x="340791" y="342709"/>
                </a:lnTo>
                <a:close/>
              </a:path>
              <a:path w="650875" h="873760">
                <a:moveTo>
                  <a:pt x="347205" y="213614"/>
                </a:moveTo>
                <a:lnTo>
                  <a:pt x="347091" y="182664"/>
                </a:lnTo>
                <a:lnTo>
                  <a:pt x="346849" y="172262"/>
                </a:lnTo>
                <a:lnTo>
                  <a:pt x="324840" y="151104"/>
                </a:lnTo>
                <a:lnTo>
                  <a:pt x="324637" y="129971"/>
                </a:lnTo>
                <a:lnTo>
                  <a:pt x="282587" y="129819"/>
                </a:lnTo>
                <a:lnTo>
                  <a:pt x="282689" y="134264"/>
                </a:lnTo>
                <a:lnTo>
                  <a:pt x="282473" y="140347"/>
                </a:lnTo>
                <a:lnTo>
                  <a:pt x="249948" y="140538"/>
                </a:lnTo>
                <a:lnTo>
                  <a:pt x="251015" y="186499"/>
                </a:lnTo>
                <a:lnTo>
                  <a:pt x="250532" y="191871"/>
                </a:lnTo>
                <a:lnTo>
                  <a:pt x="250964" y="193687"/>
                </a:lnTo>
                <a:lnTo>
                  <a:pt x="248945" y="196100"/>
                </a:lnTo>
                <a:lnTo>
                  <a:pt x="248018" y="198386"/>
                </a:lnTo>
                <a:lnTo>
                  <a:pt x="245821" y="199669"/>
                </a:lnTo>
                <a:lnTo>
                  <a:pt x="245211" y="200748"/>
                </a:lnTo>
                <a:lnTo>
                  <a:pt x="245249" y="202895"/>
                </a:lnTo>
                <a:lnTo>
                  <a:pt x="245656" y="204482"/>
                </a:lnTo>
                <a:lnTo>
                  <a:pt x="244271" y="208305"/>
                </a:lnTo>
                <a:lnTo>
                  <a:pt x="243382" y="209550"/>
                </a:lnTo>
                <a:lnTo>
                  <a:pt x="241376" y="211594"/>
                </a:lnTo>
                <a:lnTo>
                  <a:pt x="241020" y="214083"/>
                </a:lnTo>
                <a:lnTo>
                  <a:pt x="347205" y="213614"/>
                </a:lnTo>
                <a:close/>
              </a:path>
              <a:path w="650875" h="873760">
                <a:moveTo>
                  <a:pt x="348678" y="276860"/>
                </a:moveTo>
                <a:lnTo>
                  <a:pt x="348145" y="214566"/>
                </a:lnTo>
                <a:lnTo>
                  <a:pt x="239991" y="215061"/>
                </a:lnTo>
                <a:lnTo>
                  <a:pt x="214503" y="215366"/>
                </a:lnTo>
                <a:lnTo>
                  <a:pt x="214515" y="215963"/>
                </a:lnTo>
                <a:lnTo>
                  <a:pt x="215150" y="216852"/>
                </a:lnTo>
                <a:lnTo>
                  <a:pt x="215874" y="221056"/>
                </a:lnTo>
                <a:lnTo>
                  <a:pt x="217741" y="222808"/>
                </a:lnTo>
                <a:lnTo>
                  <a:pt x="218694" y="224294"/>
                </a:lnTo>
                <a:lnTo>
                  <a:pt x="220319" y="227863"/>
                </a:lnTo>
                <a:lnTo>
                  <a:pt x="221589" y="229349"/>
                </a:lnTo>
                <a:lnTo>
                  <a:pt x="221615" y="230555"/>
                </a:lnTo>
                <a:lnTo>
                  <a:pt x="220433" y="232676"/>
                </a:lnTo>
                <a:lnTo>
                  <a:pt x="223291" y="236537"/>
                </a:lnTo>
                <a:lnTo>
                  <a:pt x="224586" y="240106"/>
                </a:lnTo>
                <a:lnTo>
                  <a:pt x="224663" y="243103"/>
                </a:lnTo>
                <a:lnTo>
                  <a:pt x="225958" y="245503"/>
                </a:lnTo>
                <a:lnTo>
                  <a:pt x="225374" y="247319"/>
                </a:lnTo>
                <a:lnTo>
                  <a:pt x="225425" y="249110"/>
                </a:lnTo>
                <a:lnTo>
                  <a:pt x="225171" y="251536"/>
                </a:lnTo>
                <a:lnTo>
                  <a:pt x="223964" y="252768"/>
                </a:lnTo>
                <a:lnTo>
                  <a:pt x="222148" y="253707"/>
                </a:lnTo>
                <a:lnTo>
                  <a:pt x="221551" y="254330"/>
                </a:lnTo>
                <a:lnTo>
                  <a:pt x="223139" y="256400"/>
                </a:lnTo>
                <a:lnTo>
                  <a:pt x="224053" y="256667"/>
                </a:lnTo>
                <a:lnTo>
                  <a:pt x="226834" y="256921"/>
                </a:lnTo>
                <a:lnTo>
                  <a:pt x="226910" y="259930"/>
                </a:lnTo>
                <a:lnTo>
                  <a:pt x="225691" y="260858"/>
                </a:lnTo>
                <a:lnTo>
                  <a:pt x="225412" y="261467"/>
                </a:lnTo>
                <a:lnTo>
                  <a:pt x="225742" y="262966"/>
                </a:lnTo>
                <a:lnTo>
                  <a:pt x="228866" y="265290"/>
                </a:lnTo>
                <a:lnTo>
                  <a:pt x="228587" y="266204"/>
                </a:lnTo>
                <a:lnTo>
                  <a:pt x="226758" y="267449"/>
                </a:lnTo>
                <a:lnTo>
                  <a:pt x="225920" y="270776"/>
                </a:lnTo>
                <a:lnTo>
                  <a:pt x="224726" y="271703"/>
                </a:lnTo>
                <a:lnTo>
                  <a:pt x="223850" y="274154"/>
                </a:lnTo>
                <a:lnTo>
                  <a:pt x="224510" y="276225"/>
                </a:lnTo>
                <a:lnTo>
                  <a:pt x="222415" y="278701"/>
                </a:lnTo>
                <a:lnTo>
                  <a:pt x="222821" y="282600"/>
                </a:lnTo>
                <a:lnTo>
                  <a:pt x="221945" y="284124"/>
                </a:lnTo>
                <a:lnTo>
                  <a:pt x="223545" y="286778"/>
                </a:lnTo>
                <a:lnTo>
                  <a:pt x="222338" y="288023"/>
                </a:lnTo>
                <a:lnTo>
                  <a:pt x="221703" y="287743"/>
                </a:lnTo>
                <a:lnTo>
                  <a:pt x="221119" y="288950"/>
                </a:lnTo>
                <a:lnTo>
                  <a:pt x="217716" y="287845"/>
                </a:lnTo>
                <a:lnTo>
                  <a:pt x="215569" y="288188"/>
                </a:lnTo>
                <a:lnTo>
                  <a:pt x="214350" y="287921"/>
                </a:lnTo>
                <a:lnTo>
                  <a:pt x="213398" y="287337"/>
                </a:lnTo>
                <a:lnTo>
                  <a:pt x="211861" y="287375"/>
                </a:lnTo>
                <a:lnTo>
                  <a:pt x="212509" y="288556"/>
                </a:lnTo>
                <a:lnTo>
                  <a:pt x="213448" y="289445"/>
                </a:lnTo>
                <a:lnTo>
                  <a:pt x="212877" y="290652"/>
                </a:lnTo>
                <a:lnTo>
                  <a:pt x="212585" y="291871"/>
                </a:lnTo>
                <a:lnTo>
                  <a:pt x="213220" y="292760"/>
                </a:lnTo>
                <a:lnTo>
                  <a:pt x="215099" y="294220"/>
                </a:lnTo>
                <a:lnTo>
                  <a:pt x="215125" y="295719"/>
                </a:lnTo>
                <a:lnTo>
                  <a:pt x="214541" y="296037"/>
                </a:lnTo>
                <a:lnTo>
                  <a:pt x="212966" y="294563"/>
                </a:lnTo>
                <a:lnTo>
                  <a:pt x="212369" y="295186"/>
                </a:lnTo>
                <a:lnTo>
                  <a:pt x="212382" y="295795"/>
                </a:lnTo>
                <a:lnTo>
                  <a:pt x="213029" y="296989"/>
                </a:lnTo>
                <a:lnTo>
                  <a:pt x="214261" y="297853"/>
                </a:lnTo>
                <a:lnTo>
                  <a:pt x="213080" y="299389"/>
                </a:lnTo>
                <a:lnTo>
                  <a:pt x="213398" y="300278"/>
                </a:lnTo>
                <a:lnTo>
                  <a:pt x="213423" y="301498"/>
                </a:lnTo>
                <a:lnTo>
                  <a:pt x="212217" y="302425"/>
                </a:lnTo>
                <a:lnTo>
                  <a:pt x="211924" y="303034"/>
                </a:lnTo>
                <a:lnTo>
                  <a:pt x="211696" y="306044"/>
                </a:lnTo>
                <a:lnTo>
                  <a:pt x="209854" y="306387"/>
                </a:lnTo>
                <a:lnTo>
                  <a:pt x="208953" y="307301"/>
                </a:lnTo>
                <a:lnTo>
                  <a:pt x="207505" y="311251"/>
                </a:lnTo>
                <a:lnTo>
                  <a:pt x="207556" y="313359"/>
                </a:lnTo>
                <a:lnTo>
                  <a:pt x="208508" y="314553"/>
                </a:lnTo>
                <a:lnTo>
                  <a:pt x="209194" y="317550"/>
                </a:lnTo>
                <a:lnTo>
                  <a:pt x="207772" y="322389"/>
                </a:lnTo>
                <a:lnTo>
                  <a:pt x="209638" y="323850"/>
                </a:lnTo>
                <a:lnTo>
                  <a:pt x="239433" y="323443"/>
                </a:lnTo>
                <a:lnTo>
                  <a:pt x="272326" y="323557"/>
                </a:lnTo>
                <a:lnTo>
                  <a:pt x="283070" y="323303"/>
                </a:lnTo>
                <a:lnTo>
                  <a:pt x="283362" y="308851"/>
                </a:lnTo>
                <a:lnTo>
                  <a:pt x="283184" y="301625"/>
                </a:lnTo>
                <a:lnTo>
                  <a:pt x="316077" y="301726"/>
                </a:lnTo>
                <a:lnTo>
                  <a:pt x="329272" y="301409"/>
                </a:lnTo>
                <a:lnTo>
                  <a:pt x="337883" y="301523"/>
                </a:lnTo>
                <a:lnTo>
                  <a:pt x="338772" y="300291"/>
                </a:lnTo>
                <a:lnTo>
                  <a:pt x="338734" y="298780"/>
                </a:lnTo>
                <a:lnTo>
                  <a:pt x="339966" y="298754"/>
                </a:lnTo>
                <a:lnTo>
                  <a:pt x="340880" y="298437"/>
                </a:lnTo>
                <a:lnTo>
                  <a:pt x="342684" y="296887"/>
                </a:lnTo>
                <a:lnTo>
                  <a:pt x="342658" y="295681"/>
                </a:lnTo>
                <a:lnTo>
                  <a:pt x="343255" y="294767"/>
                </a:lnTo>
                <a:lnTo>
                  <a:pt x="342912" y="292950"/>
                </a:lnTo>
                <a:lnTo>
                  <a:pt x="343776" y="290842"/>
                </a:lnTo>
                <a:lnTo>
                  <a:pt x="344665" y="289318"/>
                </a:lnTo>
                <a:lnTo>
                  <a:pt x="343395" y="287235"/>
                </a:lnTo>
                <a:lnTo>
                  <a:pt x="343674" y="286626"/>
                </a:lnTo>
                <a:lnTo>
                  <a:pt x="344906" y="286296"/>
                </a:lnTo>
                <a:lnTo>
                  <a:pt x="346113" y="285661"/>
                </a:lnTo>
                <a:lnTo>
                  <a:pt x="347243" y="281127"/>
                </a:lnTo>
                <a:lnTo>
                  <a:pt x="346595" y="279628"/>
                </a:lnTo>
                <a:lnTo>
                  <a:pt x="346862" y="278726"/>
                </a:lnTo>
                <a:lnTo>
                  <a:pt x="348373" y="277482"/>
                </a:lnTo>
                <a:lnTo>
                  <a:pt x="348678" y="276860"/>
                </a:lnTo>
                <a:close/>
              </a:path>
              <a:path w="650875" h="873760">
                <a:moveTo>
                  <a:pt x="364629" y="381165"/>
                </a:moveTo>
                <a:lnTo>
                  <a:pt x="362966" y="380149"/>
                </a:lnTo>
                <a:lnTo>
                  <a:pt x="361950" y="378282"/>
                </a:lnTo>
                <a:lnTo>
                  <a:pt x="362292" y="377609"/>
                </a:lnTo>
                <a:lnTo>
                  <a:pt x="363740" y="374840"/>
                </a:lnTo>
                <a:lnTo>
                  <a:pt x="363829" y="374675"/>
                </a:lnTo>
                <a:lnTo>
                  <a:pt x="363410" y="374446"/>
                </a:lnTo>
                <a:lnTo>
                  <a:pt x="363258" y="374446"/>
                </a:lnTo>
                <a:lnTo>
                  <a:pt x="363169" y="375145"/>
                </a:lnTo>
                <a:lnTo>
                  <a:pt x="361721" y="376516"/>
                </a:lnTo>
                <a:lnTo>
                  <a:pt x="358648" y="377609"/>
                </a:lnTo>
                <a:lnTo>
                  <a:pt x="356235" y="376516"/>
                </a:lnTo>
                <a:lnTo>
                  <a:pt x="355447" y="375145"/>
                </a:lnTo>
                <a:lnTo>
                  <a:pt x="353669" y="373456"/>
                </a:lnTo>
                <a:lnTo>
                  <a:pt x="356082" y="372808"/>
                </a:lnTo>
                <a:lnTo>
                  <a:pt x="355028" y="371322"/>
                </a:lnTo>
                <a:lnTo>
                  <a:pt x="355752" y="369735"/>
                </a:lnTo>
                <a:lnTo>
                  <a:pt x="356666" y="369735"/>
                </a:lnTo>
                <a:lnTo>
                  <a:pt x="356628" y="367665"/>
                </a:lnTo>
                <a:lnTo>
                  <a:pt x="356857" y="367157"/>
                </a:lnTo>
                <a:lnTo>
                  <a:pt x="352044" y="367157"/>
                </a:lnTo>
                <a:lnTo>
                  <a:pt x="351078" y="365315"/>
                </a:lnTo>
                <a:lnTo>
                  <a:pt x="352285" y="364439"/>
                </a:lnTo>
                <a:lnTo>
                  <a:pt x="350862" y="363537"/>
                </a:lnTo>
                <a:lnTo>
                  <a:pt x="349758" y="361022"/>
                </a:lnTo>
                <a:lnTo>
                  <a:pt x="351421" y="359994"/>
                </a:lnTo>
                <a:lnTo>
                  <a:pt x="351256" y="359117"/>
                </a:lnTo>
                <a:lnTo>
                  <a:pt x="350253" y="358051"/>
                </a:lnTo>
                <a:lnTo>
                  <a:pt x="349923" y="357695"/>
                </a:lnTo>
                <a:lnTo>
                  <a:pt x="349707" y="357695"/>
                </a:lnTo>
                <a:lnTo>
                  <a:pt x="348030" y="358051"/>
                </a:lnTo>
                <a:lnTo>
                  <a:pt x="347306" y="355434"/>
                </a:lnTo>
                <a:lnTo>
                  <a:pt x="347230" y="355155"/>
                </a:lnTo>
                <a:lnTo>
                  <a:pt x="348691" y="354622"/>
                </a:lnTo>
                <a:lnTo>
                  <a:pt x="349491" y="353339"/>
                </a:lnTo>
                <a:lnTo>
                  <a:pt x="348678" y="353136"/>
                </a:lnTo>
                <a:lnTo>
                  <a:pt x="346329" y="353136"/>
                </a:lnTo>
                <a:lnTo>
                  <a:pt x="342163" y="351993"/>
                </a:lnTo>
                <a:lnTo>
                  <a:pt x="337400" y="349440"/>
                </a:lnTo>
                <a:lnTo>
                  <a:pt x="333324" y="345338"/>
                </a:lnTo>
                <a:lnTo>
                  <a:pt x="334213" y="343903"/>
                </a:lnTo>
                <a:lnTo>
                  <a:pt x="334302" y="343763"/>
                </a:lnTo>
                <a:lnTo>
                  <a:pt x="336207" y="344551"/>
                </a:lnTo>
                <a:lnTo>
                  <a:pt x="336054" y="343903"/>
                </a:lnTo>
                <a:lnTo>
                  <a:pt x="336029" y="343763"/>
                </a:lnTo>
                <a:lnTo>
                  <a:pt x="336029" y="341210"/>
                </a:lnTo>
                <a:lnTo>
                  <a:pt x="336892" y="340309"/>
                </a:lnTo>
                <a:lnTo>
                  <a:pt x="337680" y="339191"/>
                </a:lnTo>
                <a:lnTo>
                  <a:pt x="336334" y="338353"/>
                </a:lnTo>
                <a:lnTo>
                  <a:pt x="337134" y="336270"/>
                </a:lnTo>
                <a:lnTo>
                  <a:pt x="337121" y="335559"/>
                </a:lnTo>
                <a:lnTo>
                  <a:pt x="336308" y="331698"/>
                </a:lnTo>
                <a:lnTo>
                  <a:pt x="338543" y="330568"/>
                </a:lnTo>
                <a:lnTo>
                  <a:pt x="338518" y="329806"/>
                </a:lnTo>
                <a:lnTo>
                  <a:pt x="338518" y="329374"/>
                </a:lnTo>
                <a:lnTo>
                  <a:pt x="339318" y="328637"/>
                </a:lnTo>
                <a:lnTo>
                  <a:pt x="340271" y="328129"/>
                </a:lnTo>
                <a:lnTo>
                  <a:pt x="340474" y="327710"/>
                </a:lnTo>
                <a:lnTo>
                  <a:pt x="340258" y="327418"/>
                </a:lnTo>
                <a:lnTo>
                  <a:pt x="339877" y="327152"/>
                </a:lnTo>
                <a:lnTo>
                  <a:pt x="339534" y="326910"/>
                </a:lnTo>
                <a:lnTo>
                  <a:pt x="338696" y="327152"/>
                </a:lnTo>
                <a:lnTo>
                  <a:pt x="337515" y="327152"/>
                </a:lnTo>
                <a:lnTo>
                  <a:pt x="337413" y="326910"/>
                </a:lnTo>
                <a:lnTo>
                  <a:pt x="337362" y="326758"/>
                </a:lnTo>
                <a:lnTo>
                  <a:pt x="337223" y="326377"/>
                </a:lnTo>
                <a:lnTo>
                  <a:pt x="336651" y="326758"/>
                </a:lnTo>
                <a:lnTo>
                  <a:pt x="334302" y="325424"/>
                </a:lnTo>
                <a:lnTo>
                  <a:pt x="333362" y="322948"/>
                </a:lnTo>
                <a:lnTo>
                  <a:pt x="336016" y="322948"/>
                </a:lnTo>
                <a:lnTo>
                  <a:pt x="336092" y="322618"/>
                </a:lnTo>
                <a:lnTo>
                  <a:pt x="335483" y="322033"/>
                </a:lnTo>
                <a:lnTo>
                  <a:pt x="335978" y="319824"/>
                </a:lnTo>
                <a:lnTo>
                  <a:pt x="338505" y="318795"/>
                </a:lnTo>
                <a:lnTo>
                  <a:pt x="338620" y="318516"/>
                </a:lnTo>
                <a:lnTo>
                  <a:pt x="338251" y="318350"/>
                </a:lnTo>
                <a:lnTo>
                  <a:pt x="338213" y="316496"/>
                </a:lnTo>
                <a:lnTo>
                  <a:pt x="338988" y="316179"/>
                </a:lnTo>
                <a:lnTo>
                  <a:pt x="337947" y="314286"/>
                </a:lnTo>
                <a:lnTo>
                  <a:pt x="340702" y="311442"/>
                </a:lnTo>
                <a:lnTo>
                  <a:pt x="340321" y="311442"/>
                </a:lnTo>
                <a:lnTo>
                  <a:pt x="340728" y="309308"/>
                </a:lnTo>
                <a:lnTo>
                  <a:pt x="340487" y="309067"/>
                </a:lnTo>
                <a:lnTo>
                  <a:pt x="338861" y="306705"/>
                </a:lnTo>
                <a:lnTo>
                  <a:pt x="337832" y="306057"/>
                </a:lnTo>
                <a:lnTo>
                  <a:pt x="336892" y="303491"/>
                </a:lnTo>
                <a:lnTo>
                  <a:pt x="337413" y="302691"/>
                </a:lnTo>
                <a:lnTo>
                  <a:pt x="284149" y="302691"/>
                </a:lnTo>
                <a:lnTo>
                  <a:pt x="284111" y="318350"/>
                </a:lnTo>
                <a:lnTo>
                  <a:pt x="283997" y="324243"/>
                </a:lnTo>
                <a:lnTo>
                  <a:pt x="272351" y="324510"/>
                </a:lnTo>
                <a:lnTo>
                  <a:pt x="231736" y="324510"/>
                </a:lnTo>
                <a:lnTo>
                  <a:pt x="211543" y="324777"/>
                </a:lnTo>
                <a:lnTo>
                  <a:pt x="211442" y="326758"/>
                </a:lnTo>
                <a:lnTo>
                  <a:pt x="211353" y="327418"/>
                </a:lnTo>
                <a:lnTo>
                  <a:pt x="211251" y="328129"/>
                </a:lnTo>
                <a:lnTo>
                  <a:pt x="211175" y="328637"/>
                </a:lnTo>
                <a:lnTo>
                  <a:pt x="211099" y="329806"/>
                </a:lnTo>
                <a:lnTo>
                  <a:pt x="211239" y="330365"/>
                </a:lnTo>
                <a:lnTo>
                  <a:pt x="213156" y="331139"/>
                </a:lnTo>
                <a:lnTo>
                  <a:pt x="215430" y="329806"/>
                </a:lnTo>
                <a:lnTo>
                  <a:pt x="218084" y="332028"/>
                </a:lnTo>
                <a:lnTo>
                  <a:pt x="218605" y="333222"/>
                </a:lnTo>
                <a:lnTo>
                  <a:pt x="219621" y="333781"/>
                </a:lnTo>
                <a:lnTo>
                  <a:pt x="223393" y="333375"/>
                </a:lnTo>
                <a:lnTo>
                  <a:pt x="224751" y="336689"/>
                </a:lnTo>
                <a:lnTo>
                  <a:pt x="223913" y="340309"/>
                </a:lnTo>
                <a:lnTo>
                  <a:pt x="223812" y="341210"/>
                </a:lnTo>
                <a:lnTo>
                  <a:pt x="223672" y="343433"/>
                </a:lnTo>
                <a:lnTo>
                  <a:pt x="223913" y="343763"/>
                </a:lnTo>
                <a:lnTo>
                  <a:pt x="224015" y="343903"/>
                </a:lnTo>
                <a:lnTo>
                  <a:pt x="224917" y="344551"/>
                </a:lnTo>
                <a:lnTo>
                  <a:pt x="229082" y="344551"/>
                </a:lnTo>
                <a:lnTo>
                  <a:pt x="230847" y="344728"/>
                </a:lnTo>
                <a:lnTo>
                  <a:pt x="232321" y="346100"/>
                </a:lnTo>
                <a:lnTo>
                  <a:pt x="233807" y="348310"/>
                </a:lnTo>
                <a:lnTo>
                  <a:pt x="237096" y="348742"/>
                </a:lnTo>
                <a:lnTo>
                  <a:pt x="244652" y="350583"/>
                </a:lnTo>
                <a:lnTo>
                  <a:pt x="246811" y="352361"/>
                </a:lnTo>
                <a:lnTo>
                  <a:pt x="248323" y="355434"/>
                </a:lnTo>
                <a:lnTo>
                  <a:pt x="249707" y="356463"/>
                </a:lnTo>
                <a:lnTo>
                  <a:pt x="251028" y="357695"/>
                </a:lnTo>
                <a:lnTo>
                  <a:pt x="255066" y="360514"/>
                </a:lnTo>
                <a:lnTo>
                  <a:pt x="255092" y="361772"/>
                </a:lnTo>
                <a:lnTo>
                  <a:pt x="254660" y="363143"/>
                </a:lnTo>
                <a:lnTo>
                  <a:pt x="256971" y="365315"/>
                </a:lnTo>
                <a:lnTo>
                  <a:pt x="258419" y="366115"/>
                </a:lnTo>
                <a:lnTo>
                  <a:pt x="261442" y="368884"/>
                </a:lnTo>
                <a:lnTo>
                  <a:pt x="262166" y="369735"/>
                </a:lnTo>
                <a:lnTo>
                  <a:pt x="262407" y="369735"/>
                </a:lnTo>
                <a:lnTo>
                  <a:pt x="262839" y="370522"/>
                </a:lnTo>
                <a:lnTo>
                  <a:pt x="263512" y="371322"/>
                </a:lnTo>
                <a:lnTo>
                  <a:pt x="263271" y="371322"/>
                </a:lnTo>
                <a:lnTo>
                  <a:pt x="264960" y="374446"/>
                </a:lnTo>
                <a:lnTo>
                  <a:pt x="266014" y="374840"/>
                </a:lnTo>
                <a:lnTo>
                  <a:pt x="267614" y="374840"/>
                </a:lnTo>
                <a:lnTo>
                  <a:pt x="269544" y="375145"/>
                </a:lnTo>
                <a:lnTo>
                  <a:pt x="271233" y="378282"/>
                </a:lnTo>
                <a:lnTo>
                  <a:pt x="267360" y="378282"/>
                </a:lnTo>
                <a:lnTo>
                  <a:pt x="267208" y="378612"/>
                </a:lnTo>
                <a:lnTo>
                  <a:pt x="267411" y="379666"/>
                </a:lnTo>
                <a:lnTo>
                  <a:pt x="269062" y="380580"/>
                </a:lnTo>
                <a:lnTo>
                  <a:pt x="269125" y="382816"/>
                </a:lnTo>
                <a:lnTo>
                  <a:pt x="266725" y="383362"/>
                </a:lnTo>
                <a:lnTo>
                  <a:pt x="265912" y="383362"/>
                </a:lnTo>
                <a:lnTo>
                  <a:pt x="265811" y="386499"/>
                </a:lnTo>
                <a:lnTo>
                  <a:pt x="265938" y="386943"/>
                </a:lnTo>
                <a:lnTo>
                  <a:pt x="266052" y="387324"/>
                </a:lnTo>
                <a:lnTo>
                  <a:pt x="266827" y="388048"/>
                </a:lnTo>
                <a:lnTo>
                  <a:pt x="270065" y="386943"/>
                </a:lnTo>
                <a:lnTo>
                  <a:pt x="271513" y="388302"/>
                </a:lnTo>
                <a:lnTo>
                  <a:pt x="271030" y="390321"/>
                </a:lnTo>
                <a:lnTo>
                  <a:pt x="268643" y="392785"/>
                </a:lnTo>
                <a:lnTo>
                  <a:pt x="268528" y="393268"/>
                </a:lnTo>
                <a:lnTo>
                  <a:pt x="269011" y="393877"/>
                </a:lnTo>
                <a:lnTo>
                  <a:pt x="271576" y="394754"/>
                </a:lnTo>
                <a:lnTo>
                  <a:pt x="272516" y="396544"/>
                </a:lnTo>
                <a:lnTo>
                  <a:pt x="268249" y="398843"/>
                </a:lnTo>
                <a:lnTo>
                  <a:pt x="268262" y="399110"/>
                </a:lnTo>
                <a:lnTo>
                  <a:pt x="268719" y="399542"/>
                </a:lnTo>
                <a:lnTo>
                  <a:pt x="270586" y="399948"/>
                </a:lnTo>
                <a:lnTo>
                  <a:pt x="271233" y="399542"/>
                </a:lnTo>
                <a:lnTo>
                  <a:pt x="271411" y="399542"/>
                </a:lnTo>
                <a:lnTo>
                  <a:pt x="271513" y="399110"/>
                </a:lnTo>
                <a:lnTo>
                  <a:pt x="271576" y="398843"/>
                </a:lnTo>
                <a:lnTo>
                  <a:pt x="271691" y="398360"/>
                </a:lnTo>
                <a:lnTo>
                  <a:pt x="273037" y="396887"/>
                </a:lnTo>
                <a:lnTo>
                  <a:pt x="274358" y="399542"/>
                </a:lnTo>
                <a:lnTo>
                  <a:pt x="274421" y="399669"/>
                </a:lnTo>
                <a:lnTo>
                  <a:pt x="274485" y="401193"/>
                </a:lnTo>
                <a:lnTo>
                  <a:pt x="275094" y="401967"/>
                </a:lnTo>
                <a:lnTo>
                  <a:pt x="276453" y="401967"/>
                </a:lnTo>
                <a:lnTo>
                  <a:pt x="280085" y="400596"/>
                </a:lnTo>
                <a:lnTo>
                  <a:pt x="281076" y="401193"/>
                </a:lnTo>
                <a:lnTo>
                  <a:pt x="283489" y="400596"/>
                </a:lnTo>
                <a:lnTo>
                  <a:pt x="298462" y="396887"/>
                </a:lnTo>
                <a:lnTo>
                  <a:pt x="338645" y="386943"/>
                </a:lnTo>
                <a:lnTo>
                  <a:pt x="350659" y="383971"/>
                </a:lnTo>
                <a:lnTo>
                  <a:pt x="356285" y="383209"/>
                </a:lnTo>
                <a:lnTo>
                  <a:pt x="364629" y="381165"/>
                </a:lnTo>
                <a:close/>
              </a:path>
              <a:path w="650875" h="873760">
                <a:moveTo>
                  <a:pt x="365798" y="379615"/>
                </a:moveTo>
                <a:lnTo>
                  <a:pt x="364312" y="378714"/>
                </a:lnTo>
                <a:lnTo>
                  <a:pt x="365798" y="379653"/>
                </a:lnTo>
                <a:close/>
              </a:path>
              <a:path w="650875" h="873760">
                <a:moveTo>
                  <a:pt x="370205" y="379806"/>
                </a:moveTo>
                <a:lnTo>
                  <a:pt x="369887" y="379437"/>
                </a:lnTo>
                <a:lnTo>
                  <a:pt x="369404" y="378548"/>
                </a:lnTo>
                <a:lnTo>
                  <a:pt x="369468" y="378244"/>
                </a:lnTo>
                <a:lnTo>
                  <a:pt x="368592" y="379158"/>
                </a:lnTo>
                <a:lnTo>
                  <a:pt x="366788" y="377621"/>
                </a:lnTo>
                <a:lnTo>
                  <a:pt x="366191" y="377634"/>
                </a:lnTo>
                <a:lnTo>
                  <a:pt x="367639" y="378536"/>
                </a:lnTo>
                <a:lnTo>
                  <a:pt x="367690" y="380415"/>
                </a:lnTo>
                <a:lnTo>
                  <a:pt x="369709" y="379920"/>
                </a:lnTo>
                <a:lnTo>
                  <a:pt x="370205" y="379806"/>
                </a:lnTo>
                <a:close/>
              </a:path>
              <a:path w="650875" h="873760">
                <a:moveTo>
                  <a:pt x="387819" y="666115"/>
                </a:moveTo>
                <a:lnTo>
                  <a:pt x="384136" y="666203"/>
                </a:lnTo>
                <a:lnTo>
                  <a:pt x="383971" y="658914"/>
                </a:lnTo>
                <a:lnTo>
                  <a:pt x="380593" y="658685"/>
                </a:lnTo>
                <a:lnTo>
                  <a:pt x="380453" y="652691"/>
                </a:lnTo>
                <a:lnTo>
                  <a:pt x="380161" y="651751"/>
                </a:lnTo>
                <a:lnTo>
                  <a:pt x="380034" y="647598"/>
                </a:lnTo>
                <a:lnTo>
                  <a:pt x="380301" y="645617"/>
                </a:lnTo>
                <a:lnTo>
                  <a:pt x="379818" y="637387"/>
                </a:lnTo>
                <a:lnTo>
                  <a:pt x="373303" y="637260"/>
                </a:lnTo>
                <a:lnTo>
                  <a:pt x="365353" y="637806"/>
                </a:lnTo>
                <a:lnTo>
                  <a:pt x="365112" y="626922"/>
                </a:lnTo>
                <a:lnTo>
                  <a:pt x="320548" y="627087"/>
                </a:lnTo>
                <a:lnTo>
                  <a:pt x="309702" y="627291"/>
                </a:lnTo>
                <a:lnTo>
                  <a:pt x="283527" y="627113"/>
                </a:lnTo>
                <a:lnTo>
                  <a:pt x="283603" y="627799"/>
                </a:lnTo>
                <a:lnTo>
                  <a:pt x="285013" y="630605"/>
                </a:lnTo>
                <a:lnTo>
                  <a:pt x="285038" y="631812"/>
                </a:lnTo>
                <a:lnTo>
                  <a:pt x="285394" y="632307"/>
                </a:lnTo>
                <a:lnTo>
                  <a:pt x="286804" y="633425"/>
                </a:lnTo>
                <a:lnTo>
                  <a:pt x="289115" y="636574"/>
                </a:lnTo>
                <a:lnTo>
                  <a:pt x="289407" y="637578"/>
                </a:lnTo>
                <a:lnTo>
                  <a:pt x="290690" y="639102"/>
                </a:lnTo>
                <a:lnTo>
                  <a:pt x="291249" y="641934"/>
                </a:lnTo>
                <a:lnTo>
                  <a:pt x="289610" y="642632"/>
                </a:lnTo>
                <a:lnTo>
                  <a:pt x="289623" y="643382"/>
                </a:lnTo>
                <a:lnTo>
                  <a:pt x="289280" y="644093"/>
                </a:lnTo>
                <a:lnTo>
                  <a:pt x="288747" y="646341"/>
                </a:lnTo>
                <a:lnTo>
                  <a:pt x="288823" y="649338"/>
                </a:lnTo>
                <a:lnTo>
                  <a:pt x="288302" y="651052"/>
                </a:lnTo>
                <a:lnTo>
                  <a:pt x="287210" y="651078"/>
                </a:lnTo>
                <a:lnTo>
                  <a:pt x="286207" y="651573"/>
                </a:lnTo>
                <a:lnTo>
                  <a:pt x="285724" y="651116"/>
                </a:lnTo>
                <a:lnTo>
                  <a:pt x="284962" y="652767"/>
                </a:lnTo>
                <a:lnTo>
                  <a:pt x="283781" y="652030"/>
                </a:lnTo>
                <a:lnTo>
                  <a:pt x="283718" y="652322"/>
                </a:lnTo>
                <a:lnTo>
                  <a:pt x="284454" y="655129"/>
                </a:lnTo>
                <a:lnTo>
                  <a:pt x="283984" y="655878"/>
                </a:lnTo>
                <a:lnTo>
                  <a:pt x="285242" y="657898"/>
                </a:lnTo>
                <a:lnTo>
                  <a:pt x="284137" y="659117"/>
                </a:lnTo>
                <a:lnTo>
                  <a:pt x="284734" y="659815"/>
                </a:lnTo>
                <a:lnTo>
                  <a:pt x="284886" y="660260"/>
                </a:lnTo>
                <a:lnTo>
                  <a:pt x="286131" y="660641"/>
                </a:lnTo>
                <a:lnTo>
                  <a:pt x="285584" y="663676"/>
                </a:lnTo>
                <a:lnTo>
                  <a:pt x="284670" y="665162"/>
                </a:lnTo>
                <a:lnTo>
                  <a:pt x="285153" y="666026"/>
                </a:lnTo>
                <a:lnTo>
                  <a:pt x="283908" y="667270"/>
                </a:lnTo>
                <a:lnTo>
                  <a:pt x="285584" y="668312"/>
                </a:lnTo>
                <a:lnTo>
                  <a:pt x="285648" y="670509"/>
                </a:lnTo>
                <a:lnTo>
                  <a:pt x="284429" y="671449"/>
                </a:lnTo>
                <a:lnTo>
                  <a:pt x="284441" y="671931"/>
                </a:lnTo>
                <a:lnTo>
                  <a:pt x="285178" y="673290"/>
                </a:lnTo>
                <a:lnTo>
                  <a:pt x="284480" y="674992"/>
                </a:lnTo>
                <a:lnTo>
                  <a:pt x="284822" y="675487"/>
                </a:lnTo>
                <a:lnTo>
                  <a:pt x="284822" y="675906"/>
                </a:lnTo>
                <a:lnTo>
                  <a:pt x="285229" y="676973"/>
                </a:lnTo>
                <a:lnTo>
                  <a:pt x="284492" y="679284"/>
                </a:lnTo>
                <a:lnTo>
                  <a:pt x="285242" y="679754"/>
                </a:lnTo>
                <a:lnTo>
                  <a:pt x="285280" y="681647"/>
                </a:lnTo>
                <a:lnTo>
                  <a:pt x="284708" y="683450"/>
                </a:lnTo>
                <a:lnTo>
                  <a:pt x="284721" y="683895"/>
                </a:lnTo>
                <a:lnTo>
                  <a:pt x="285356" y="684784"/>
                </a:lnTo>
                <a:lnTo>
                  <a:pt x="285381" y="685850"/>
                </a:lnTo>
                <a:lnTo>
                  <a:pt x="285076" y="686765"/>
                </a:lnTo>
                <a:lnTo>
                  <a:pt x="285102" y="687501"/>
                </a:lnTo>
                <a:lnTo>
                  <a:pt x="287248" y="691235"/>
                </a:lnTo>
                <a:lnTo>
                  <a:pt x="287718" y="692378"/>
                </a:lnTo>
                <a:lnTo>
                  <a:pt x="288696" y="691857"/>
                </a:lnTo>
                <a:lnTo>
                  <a:pt x="289471" y="693242"/>
                </a:lnTo>
                <a:lnTo>
                  <a:pt x="290664" y="693039"/>
                </a:lnTo>
                <a:lnTo>
                  <a:pt x="291287" y="693331"/>
                </a:lnTo>
                <a:lnTo>
                  <a:pt x="292315" y="693305"/>
                </a:lnTo>
                <a:lnTo>
                  <a:pt x="292354" y="694867"/>
                </a:lnTo>
                <a:lnTo>
                  <a:pt x="292849" y="696556"/>
                </a:lnTo>
                <a:lnTo>
                  <a:pt x="291541" y="697242"/>
                </a:lnTo>
                <a:lnTo>
                  <a:pt x="292620" y="699922"/>
                </a:lnTo>
                <a:lnTo>
                  <a:pt x="291338" y="701167"/>
                </a:lnTo>
                <a:lnTo>
                  <a:pt x="290334" y="701573"/>
                </a:lnTo>
                <a:lnTo>
                  <a:pt x="289877" y="701573"/>
                </a:lnTo>
                <a:lnTo>
                  <a:pt x="287947" y="702170"/>
                </a:lnTo>
                <a:lnTo>
                  <a:pt x="286956" y="702856"/>
                </a:lnTo>
                <a:lnTo>
                  <a:pt x="287172" y="703414"/>
                </a:lnTo>
                <a:lnTo>
                  <a:pt x="288569" y="704405"/>
                </a:lnTo>
                <a:lnTo>
                  <a:pt x="288607" y="706412"/>
                </a:lnTo>
                <a:lnTo>
                  <a:pt x="286321" y="709091"/>
                </a:lnTo>
                <a:lnTo>
                  <a:pt x="285292" y="709523"/>
                </a:lnTo>
                <a:lnTo>
                  <a:pt x="284873" y="709536"/>
                </a:lnTo>
                <a:lnTo>
                  <a:pt x="284556" y="710641"/>
                </a:lnTo>
                <a:lnTo>
                  <a:pt x="284226" y="711149"/>
                </a:lnTo>
                <a:lnTo>
                  <a:pt x="284759" y="712495"/>
                </a:lnTo>
                <a:lnTo>
                  <a:pt x="284784" y="713333"/>
                </a:lnTo>
                <a:lnTo>
                  <a:pt x="284492" y="713930"/>
                </a:lnTo>
                <a:lnTo>
                  <a:pt x="285432" y="714781"/>
                </a:lnTo>
                <a:lnTo>
                  <a:pt x="285267" y="717334"/>
                </a:lnTo>
                <a:lnTo>
                  <a:pt x="285699" y="717550"/>
                </a:lnTo>
                <a:lnTo>
                  <a:pt x="287121" y="717511"/>
                </a:lnTo>
                <a:lnTo>
                  <a:pt x="286461" y="719543"/>
                </a:lnTo>
                <a:lnTo>
                  <a:pt x="286486" y="720280"/>
                </a:lnTo>
                <a:lnTo>
                  <a:pt x="286092" y="721042"/>
                </a:lnTo>
                <a:lnTo>
                  <a:pt x="286258" y="721601"/>
                </a:lnTo>
                <a:lnTo>
                  <a:pt x="286727" y="721131"/>
                </a:lnTo>
                <a:lnTo>
                  <a:pt x="287197" y="721118"/>
                </a:lnTo>
                <a:lnTo>
                  <a:pt x="288226" y="720585"/>
                </a:lnTo>
                <a:lnTo>
                  <a:pt x="290474" y="719785"/>
                </a:lnTo>
                <a:lnTo>
                  <a:pt x="291820" y="720178"/>
                </a:lnTo>
                <a:lnTo>
                  <a:pt x="292963" y="719886"/>
                </a:lnTo>
                <a:lnTo>
                  <a:pt x="293535" y="718972"/>
                </a:lnTo>
                <a:lnTo>
                  <a:pt x="295313" y="718426"/>
                </a:lnTo>
                <a:lnTo>
                  <a:pt x="295313" y="718134"/>
                </a:lnTo>
                <a:lnTo>
                  <a:pt x="295617" y="717842"/>
                </a:lnTo>
                <a:lnTo>
                  <a:pt x="295605" y="716991"/>
                </a:lnTo>
                <a:lnTo>
                  <a:pt x="296913" y="716826"/>
                </a:lnTo>
                <a:lnTo>
                  <a:pt x="297675" y="716051"/>
                </a:lnTo>
                <a:lnTo>
                  <a:pt x="298513" y="716026"/>
                </a:lnTo>
                <a:lnTo>
                  <a:pt x="299427" y="716318"/>
                </a:lnTo>
                <a:lnTo>
                  <a:pt x="300266" y="716305"/>
                </a:lnTo>
                <a:lnTo>
                  <a:pt x="301536" y="717461"/>
                </a:lnTo>
                <a:lnTo>
                  <a:pt x="302907" y="717423"/>
                </a:lnTo>
                <a:lnTo>
                  <a:pt x="304596" y="718210"/>
                </a:lnTo>
                <a:lnTo>
                  <a:pt x="305917" y="720344"/>
                </a:lnTo>
                <a:lnTo>
                  <a:pt x="308190" y="721944"/>
                </a:lnTo>
                <a:lnTo>
                  <a:pt x="308800" y="722820"/>
                </a:lnTo>
                <a:lnTo>
                  <a:pt x="309626" y="723544"/>
                </a:lnTo>
                <a:lnTo>
                  <a:pt x="310235" y="724382"/>
                </a:lnTo>
                <a:lnTo>
                  <a:pt x="313220" y="725119"/>
                </a:lnTo>
                <a:lnTo>
                  <a:pt x="314579" y="726706"/>
                </a:lnTo>
                <a:lnTo>
                  <a:pt x="315772" y="727354"/>
                </a:lnTo>
                <a:lnTo>
                  <a:pt x="317500" y="727316"/>
                </a:lnTo>
                <a:lnTo>
                  <a:pt x="320433" y="728192"/>
                </a:lnTo>
                <a:lnTo>
                  <a:pt x="322516" y="728560"/>
                </a:lnTo>
                <a:lnTo>
                  <a:pt x="325805" y="730783"/>
                </a:lnTo>
                <a:lnTo>
                  <a:pt x="328206" y="730973"/>
                </a:lnTo>
                <a:lnTo>
                  <a:pt x="329514" y="730059"/>
                </a:lnTo>
                <a:lnTo>
                  <a:pt x="334619" y="729056"/>
                </a:lnTo>
                <a:lnTo>
                  <a:pt x="336346" y="728154"/>
                </a:lnTo>
                <a:lnTo>
                  <a:pt x="337896" y="727087"/>
                </a:lnTo>
                <a:lnTo>
                  <a:pt x="338658" y="725906"/>
                </a:lnTo>
                <a:lnTo>
                  <a:pt x="339305" y="725893"/>
                </a:lnTo>
                <a:lnTo>
                  <a:pt x="341515" y="723392"/>
                </a:lnTo>
                <a:lnTo>
                  <a:pt x="342468" y="721804"/>
                </a:lnTo>
                <a:lnTo>
                  <a:pt x="346252" y="718781"/>
                </a:lnTo>
                <a:lnTo>
                  <a:pt x="346621" y="718146"/>
                </a:lnTo>
                <a:lnTo>
                  <a:pt x="347700" y="717042"/>
                </a:lnTo>
                <a:lnTo>
                  <a:pt x="349097" y="714133"/>
                </a:lnTo>
                <a:lnTo>
                  <a:pt x="349554" y="712685"/>
                </a:lnTo>
                <a:lnTo>
                  <a:pt x="352666" y="712622"/>
                </a:lnTo>
                <a:lnTo>
                  <a:pt x="354139" y="711339"/>
                </a:lnTo>
                <a:lnTo>
                  <a:pt x="354952" y="710234"/>
                </a:lnTo>
                <a:lnTo>
                  <a:pt x="355828" y="707974"/>
                </a:lnTo>
                <a:lnTo>
                  <a:pt x="356336" y="707720"/>
                </a:lnTo>
                <a:lnTo>
                  <a:pt x="355866" y="707123"/>
                </a:lnTo>
                <a:lnTo>
                  <a:pt x="357543" y="707085"/>
                </a:lnTo>
                <a:lnTo>
                  <a:pt x="358038" y="706831"/>
                </a:lnTo>
                <a:lnTo>
                  <a:pt x="358241" y="707072"/>
                </a:lnTo>
                <a:lnTo>
                  <a:pt x="359511" y="707161"/>
                </a:lnTo>
                <a:lnTo>
                  <a:pt x="359854" y="706399"/>
                </a:lnTo>
                <a:lnTo>
                  <a:pt x="362254" y="703935"/>
                </a:lnTo>
                <a:lnTo>
                  <a:pt x="363232" y="702589"/>
                </a:lnTo>
                <a:lnTo>
                  <a:pt x="364502" y="702056"/>
                </a:lnTo>
                <a:lnTo>
                  <a:pt x="364896" y="699300"/>
                </a:lnTo>
                <a:lnTo>
                  <a:pt x="372160" y="688987"/>
                </a:lnTo>
                <a:lnTo>
                  <a:pt x="373253" y="688251"/>
                </a:lnTo>
                <a:lnTo>
                  <a:pt x="372795" y="684149"/>
                </a:lnTo>
                <a:lnTo>
                  <a:pt x="380555" y="683958"/>
                </a:lnTo>
                <a:lnTo>
                  <a:pt x="380390" y="676744"/>
                </a:lnTo>
                <a:lnTo>
                  <a:pt x="384073" y="676656"/>
                </a:lnTo>
                <a:lnTo>
                  <a:pt x="383997" y="673049"/>
                </a:lnTo>
                <a:lnTo>
                  <a:pt x="387680" y="672960"/>
                </a:lnTo>
                <a:lnTo>
                  <a:pt x="387667" y="672490"/>
                </a:lnTo>
                <a:lnTo>
                  <a:pt x="387515" y="672617"/>
                </a:lnTo>
                <a:lnTo>
                  <a:pt x="387819" y="666115"/>
                </a:lnTo>
                <a:close/>
              </a:path>
              <a:path w="650875" h="873760">
                <a:moveTo>
                  <a:pt x="391769" y="811415"/>
                </a:moveTo>
                <a:lnTo>
                  <a:pt x="389966" y="812139"/>
                </a:lnTo>
                <a:lnTo>
                  <a:pt x="389890" y="812901"/>
                </a:lnTo>
                <a:lnTo>
                  <a:pt x="390029" y="812901"/>
                </a:lnTo>
                <a:lnTo>
                  <a:pt x="391769" y="811415"/>
                </a:lnTo>
                <a:close/>
              </a:path>
              <a:path w="650875" h="873760">
                <a:moveTo>
                  <a:pt x="399491" y="412762"/>
                </a:moveTo>
                <a:lnTo>
                  <a:pt x="398526" y="412369"/>
                </a:lnTo>
                <a:lnTo>
                  <a:pt x="398475" y="410540"/>
                </a:lnTo>
                <a:lnTo>
                  <a:pt x="398932" y="410311"/>
                </a:lnTo>
                <a:lnTo>
                  <a:pt x="398145" y="409956"/>
                </a:lnTo>
                <a:lnTo>
                  <a:pt x="398106" y="408533"/>
                </a:lnTo>
                <a:lnTo>
                  <a:pt x="397751" y="408190"/>
                </a:lnTo>
                <a:lnTo>
                  <a:pt x="396430" y="408876"/>
                </a:lnTo>
                <a:lnTo>
                  <a:pt x="395465" y="406641"/>
                </a:lnTo>
                <a:lnTo>
                  <a:pt x="394195" y="405688"/>
                </a:lnTo>
                <a:lnTo>
                  <a:pt x="393509" y="407936"/>
                </a:lnTo>
                <a:lnTo>
                  <a:pt x="391617" y="405231"/>
                </a:lnTo>
                <a:lnTo>
                  <a:pt x="391477" y="404736"/>
                </a:lnTo>
                <a:lnTo>
                  <a:pt x="388810" y="404799"/>
                </a:lnTo>
                <a:lnTo>
                  <a:pt x="388759" y="402653"/>
                </a:lnTo>
                <a:lnTo>
                  <a:pt x="388378" y="402755"/>
                </a:lnTo>
                <a:lnTo>
                  <a:pt x="386486" y="401777"/>
                </a:lnTo>
                <a:lnTo>
                  <a:pt x="383438" y="397992"/>
                </a:lnTo>
                <a:lnTo>
                  <a:pt x="383387" y="395579"/>
                </a:lnTo>
                <a:lnTo>
                  <a:pt x="381571" y="393687"/>
                </a:lnTo>
                <a:lnTo>
                  <a:pt x="380746" y="390436"/>
                </a:lnTo>
                <a:lnTo>
                  <a:pt x="381139" y="389267"/>
                </a:lnTo>
                <a:lnTo>
                  <a:pt x="382257" y="387464"/>
                </a:lnTo>
                <a:lnTo>
                  <a:pt x="382206" y="386905"/>
                </a:lnTo>
                <a:lnTo>
                  <a:pt x="381431" y="386918"/>
                </a:lnTo>
                <a:lnTo>
                  <a:pt x="379476" y="386003"/>
                </a:lnTo>
                <a:lnTo>
                  <a:pt x="379463" y="385356"/>
                </a:lnTo>
                <a:lnTo>
                  <a:pt x="378802" y="384200"/>
                </a:lnTo>
                <a:lnTo>
                  <a:pt x="380758" y="382752"/>
                </a:lnTo>
                <a:lnTo>
                  <a:pt x="380669" y="382524"/>
                </a:lnTo>
                <a:lnTo>
                  <a:pt x="379158" y="382803"/>
                </a:lnTo>
                <a:lnTo>
                  <a:pt x="377850" y="381800"/>
                </a:lnTo>
                <a:lnTo>
                  <a:pt x="377863" y="382346"/>
                </a:lnTo>
                <a:lnTo>
                  <a:pt x="375793" y="383794"/>
                </a:lnTo>
                <a:lnTo>
                  <a:pt x="373722" y="380898"/>
                </a:lnTo>
                <a:lnTo>
                  <a:pt x="356616" y="385089"/>
                </a:lnTo>
                <a:lnTo>
                  <a:pt x="350989" y="385851"/>
                </a:lnTo>
                <a:lnTo>
                  <a:pt x="280771" y="403237"/>
                </a:lnTo>
                <a:lnTo>
                  <a:pt x="279895" y="402704"/>
                </a:lnTo>
                <a:lnTo>
                  <a:pt x="276644" y="403872"/>
                </a:lnTo>
                <a:lnTo>
                  <a:pt x="275285" y="403910"/>
                </a:lnTo>
                <a:lnTo>
                  <a:pt x="273913" y="403517"/>
                </a:lnTo>
                <a:lnTo>
                  <a:pt x="272580" y="401840"/>
                </a:lnTo>
                <a:lnTo>
                  <a:pt x="272567" y="400939"/>
                </a:lnTo>
                <a:lnTo>
                  <a:pt x="270916" y="401967"/>
                </a:lnTo>
                <a:lnTo>
                  <a:pt x="267817" y="401307"/>
                </a:lnTo>
                <a:lnTo>
                  <a:pt x="266395" y="399948"/>
                </a:lnTo>
                <a:lnTo>
                  <a:pt x="266369" y="398411"/>
                </a:lnTo>
                <a:lnTo>
                  <a:pt x="266903" y="397319"/>
                </a:lnTo>
                <a:lnTo>
                  <a:pt x="269392" y="396024"/>
                </a:lnTo>
                <a:lnTo>
                  <a:pt x="267893" y="395516"/>
                </a:lnTo>
                <a:lnTo>
                  <a:pt x="266496" y="393750"/>
                </a:lnTo>
                <a:lnTo>
                  <a:pt x="266928" y="391833"/>
                </a:lnTo>
                <a:lnTo>
                  <a:pt x="269354" y="389204"/>
                </a:lnTo>
                <a:lnTo>
                  <a:pt x="267093" y="389953"/>
                </a:lnTo>
                <a:lnTo>
                  <a:pt x="266103" y="389978"/>
                </a:lnTo>
                <a:lnTo>
                  <a:pt x="264388" y="388378"/>
                </a:lnTo>
                <a:lnTo>
                  <a:pt x="263931" y="386676"/>
                </a:lnTo>
                <a:lnTo>
                  <a:pt x="263855" y="383070"/>
                </a:lnTo>
                <a:lnTo>
                  <a:pt x="264883" y="381495"/>
                </a:lnTo>
                <a:lnTo>
                  <a:pt x="266674" y="381431"/>
                </a:lnTo>
                <a:lnTo>
                  <a:pt x="265747" y="380923"/>
                </a:lnTo>
                <a:lnTo>
                  <a:pt x="265239" y="378358"/>
                </a:lnTo>
                <a:lnTo>
                  <a:pt x="266026" y="376745"/>
                </a:lnTo>
                <a:lnTo>
                  <a:pt x="263652" y="375996"/>
                </a:lnTo>
                <a:lnTo>
                  <a:pt x="261708" y="372592"/>
                </a:lnTo>
                <a:lnTo>
                  <a:pt x="253961" y="378980"/>
                </a:lnTo>
                <a:lnTo>
                  <a:pt x="254025" y="382155"/>
                </a:lnTo>
                <a:lnTo>
                  <a:pt x="250964" y="382231"/>
                </a:lnTo>
                <a:lnTo>
                  <a:pt x="251002" y="384149"/>
                </a:lnTo>
                <a:lnTo>
                  <a:pt x="248386" y="383895"/>
                </a:lnTo>
                <a:lnTo>
                  <a:pt x="248132" y="385597"/>
                </a:lnTo>
                <a:lnTo>
                  <a:pt x="246570" y="385635"/>
                </a:lnTo>
                <a:lnTo>
                  <a:pt x="246291" y="387083"/>
                </a:lnTo>
                <a:lnTo>
                  <a:pt x="242773" y="387451"/>
                </a:lnTo>
                <a:lnTo>
                  <a:pt x="242862" y="390855"/>
                </a:lnTo>
                <a:lnTo>
                  <a:pt x="239191" y="390931"/>
                </a:lnTo>
                <a:lnTo>
                  <a:pt x="239229" y="392811"/>
                </a:lnTo>
                <a:lnTo>
                  <a:pt x="235356" y="392595"/>
                </a:lnTo>
                <a:lnTo>
                  <a:pt x="234835" y="395795"/>
                </a:lnTo>
                <a:lnTo>
                  <a:pt x="230098" y="396214"/>
                </a:lnTo>
                <a:lnTo>
                  <a:pt x="230187" y="400177"/>
                </a:lnTo>
                <a:lnTo>
                  <a:pt x="226707" y="400265"/>
                </a:lnTo>
                <a:lnTo>
                  <a:pt x="226479" y="403275"/>
                </a:lnTo>
                <a:lnTo>
                  <a:pt x="221399" y="403402"/>
                </a:lnTo>
                <a:lnTo>
                  <a:pt x="221742" y="407377"/>
                </a:lnTo>
                <a:lnTo>
                  <a:pt x="221208" y="409117"/>
                </a:lnTo>
                <a:lnTo>
                  <a:pt x="214096" y="409282"/>
                </a:lnTo>
                <a:lnTo>
                  <a:pt x="214210" y="414439"/>
                </a:lnTo>
                <a:lnTo>
                  <a:pt x="210540" y="414388"/>
                </a:lnTo>
                <a:lnTo>
                  <a:pt x="210578" y="415912"/>
                </a:lnTo>
                <a:lnTo>
                  <a:pt x="217932" y="415734"/>
                </a:lnTo>
                <a:lnTo>
                  <a:pt x="217982" y="417830"/>
                </a:lnTo>
                <a:lnTo>
                  <a:pt x="225044" y="417652"/>
                </a:lnTo>
                <a:lnTo>
                  <a:pt x="225082" y="419544"/>
                </a:lnTo>
                <a:lnTo>
                  <a:pt x="228854" y="419747"/>
                </a:lnTo>
                <a:lnTo>
                  <a:pt x="228600" y="424611"/>
                </a:lnTo>
                <a:lnTo>
                  <a:pt x="228854" y="426593"/>
                </a:lnTo>
                <a:lnTo>
                  <a:pt x="232333" y="426516"/>
                </a:lnTo>
                <a:lnTo>
                  <a:pt x="232422" y="430123"/>
                </a:lnTo>
                <a:lnTo>
                  <a:pt x="236143" y="430034"/>
                </a:lnTo>
                <a:lnTo>
                  <a:pt x="235966" y="435533"/>
                </a:lnTo>
                <a:lnTo>
                  <a:pt x="239610" y="435749"/>
                </a:lnTo>
                <a:lnTo>
                  <a:pt x="240017" y="467029"/>
                </a:lnTo>
                <a:lnTo>
                  <a:pt x="240080" y="495274"/>
                </a:lnTo>
                <a:lnTo>
                  <a:pt x="241020" y="495249"/>
                </a:lnTo>
                <a:lnTo>
                  <a:pt x="241071" y="524471"/>
                </a:lnTo>
                <a:lnTo>
                  <a:pt x="261454" y="524548"/>
                </a:lnTo>
                <a:lnTo>
                  <a:pt x="261721" y="522719"/>
                </a:lnTo>
                <a:lnTo>
                  <a:pt x="289572" y="523011"/>
                </a:lnTo>
                <a:lnTo>
                  <a:pt x="289585" y="523582"/>
                </a:lnTo>
                <a:lnTo>
                  <a:pt x="295402" y="523443"/>
                </a:lnTo>
                <a:lnTo>
                  <a:pt x="298183" y="521576"/>
                </a:lnTo>
                <a:lnTo>
                  <a:pt x="300062" y="521538"/>
                </a:lnTo>
                <a:lnTo>
                  <a:pt x="300786" y="522236"/>
                </a:lnTo>
                <a:lnTo>
                  <a:pt x="302221" y="522655"/>
                </a:lnTo>
                <a:lnTo>
                  <a:pt x="304495" y="522236"/>
                </a:lnTo>
                <a:lnTo>
                  <a:pt x="305193" y="523519"/>
                </a:lnTo>
                <a:lnTo>
                  <a:pt x="306832" y="523481"/>
                </a:lnTo>
                <a:lnTo>
                  <a:pt x="310261" y="521411"/>
                </a:lnTo>
                <a:lnTo>
                  <a:pt x="312674" y="519201"/>
                </a:lnTo>
                <a:lnTo>
                  <a:pt x="313359" y="517525"/>
                </a:lnTo>
                <a:lnTo>
                  <a:pt x="311899" y="509498"/>
                </a:lnTo>
                <a:lnTo>
                  <a:pt x="313029" y="508368"/>
                </a:lnTo>
                <a:lnTo>
                  <a:pt x="315925" y="507580"/>
                </a:lnTo>
                <a:lnTo>
                  <a:pt x="317220" y="507860"/>
                </a:lnTo>
                <a:lnTo>
                  <a:pt x="318960" y="507568"/>
                </a:lnTo>
                <a:lnTo>
                  <a:pt x="322199" y="505460"/>
                </a:lnTo>
                <a:lnTo>
                  <a:pt x="325348" y="504126"/>
                </a:lnTo>
                <a:lnTo>
                  <a:pt x="327367" y="502805"/>
                </a:lnTo>
                <a:lnTo>
                  <a:pt x="327990" y="501294"/>
                </a:lnTo>
                <a:lnTo>
                  <a:pt x="329958" y="498957"/>
                </a:lnTo>
                <a:lnTo>
                  <a:pt x="332143" y="498284"/>
                </a:lnTo>
                <a:lnTo>
                  <a:pt x="333743" y="496646"/>
                </a:lnTo>
                <a:lnTo>
                  <a:pt x="336486" y="496582"/>
                </a:lnTo>
                <a:lnTo>
                  <a:pt x="337629" y="498360"/>
                </a:lnTo>
                <a:lnTo>
                  <a:pt x="338797" y="499211"/>
                </a:lnTo>
                <a:lnTo>
                  <a:pt x="340956" y="499160"/>
                </a:lnTo>
                <a:lnTo>
                  <a:pt x="341058" y="501053"/>
                </a:lnTo>
                <a:lnTo>
                  <a:pt x="345008" y="502005"/>
                </a:lnTo>
                <a:lnTo>
                  <a:pt x="345059" y="504139"/>
                </a:lnTo>
                <a:lnTo>
                  <a:pt x="346392" y="503821"/>
                </a:lnTo>
                <a:lnTo>
                  <a:pt x="348907" y="504990"/>
                </a:lnTo>
                <a:lnTo>
                  <a:pt x="348107" y="506222"/>
                </a:lnTo>
                <a:lnTo>
                  <a:pt x="348856" y="506133"/>
                </a:lnTo>
                <a:lnTo>
                  <a:pt x="349110" y="505574"/>
                </a:lnTo>
                <a:lnTo>
                  <a:pt x="357085" y="505714"/>
                </a:lnTo>
                <a:lnTo>
                  <a:pt x="372122" y="505434"/>
                </a:lnTo>
                <a:lnTo>
                  <a:pt x="372300" y="505053"/>
                </a:lnTo>
                <a:lnTo>
                  <a:pt x="370725" y="504571"/>
                </a:lnTo>
                <a:lnTo>
                  <a:pt x="371081" y="502107"/>
                </a:lnTo>
                <a:lnTo>
                  <a:pt x="370865" y="500951"/>
                </a:lnTo>
                <a:lnTo>
                  <a:pt x="370192" y="500634"/>
                </a:lnTo>
                <a:lnTo>
                  <a:pt x="367779" y="477583"/>
                </a:lnTo>
                <a:lnTo>
                  <a:pt x="367080" y="474065"/>
                </a:lnTo>
                <a:lnTo>
                  <a:pt x="366687" y="469912"/>
                </a:lnTo>
                <a:lnTo>
                  <a:pt x="366395" y="469138"/>
                </a:lnTo>
                <a:lnTo>
                  <a:pt x="365963" y="466369"/>
                </a:lnTo>
                <a:lnTo>
                  <a:pt x="366293" y="464451"/>
                </a:lnTo>
                <a:lnTo>
                  <a:pt x="367842" y="462610"/>
                </a:lnTo>
                <a:lnTo>
                  <a:pt x="367639" y="462216"/>
                </a:lnTo>
                <a:lnTo>
                  <a:pt x="366483" y="461492"/>
                </a:lnTo>
                <a:lnTo>
                  <a:pt x="365887" y="436308"/>
                </a:lnTo>
                <a:lnTo>
                  <a:pt x="366090" y="418388"/>
                </a:lnTo>
                <a:lnTo>
                  <a:pt x="368757" y="416102"/>
                </a:lnTo>
                <a:lnTo>
                  <a:pt x="371233" y="414985"/>
                </a:lnTo>
                <a:lnTo>
                  <a:pt x="373392" y="415823"/>
                </a:lnTo>
                <a:lnTo>
                  <a:pt x="375196" y="414883"/>
                </a:lnTo>
                <a:lnTo>
                  <a:pt x="378155" y="416039"/>
                </a:lnTo>
                <a:lnTo>
                  <a:pt x="378968" y="418223"/>
                </a:lnTo>
                <a:lnTo>
                  <a:pt x="380428" y="420624"/>
                </a:lnTo>
                <a:lnTo>
                  <a:pt x="382244" y="422338"/>
                </a:lnTo>
                <a:lnTo>
                  <a:pt x="384492" y="422275"/>
                </a:lnTo>
                <a:lnTo>
                  <a:pt x="389686" y="420738"/>
                </a:lnTo>
                <a:lnTo>
                  <a:pt x="391350" y="419315"/>
                </a:lnTo>
                <a:lnTo>
                  <a:pt x="392823" y="418376"/>
                </a:lnTo>
                <a:lnTo>
                  <a:pt x="393877" y="416928"/>
                </a:lnTo>
                <a:lnTo>
                  <a:pt x="394995" y="416902"/>
                </a:lnTo>
                <a:lnTo>
                  <a:pt x="395605" y="414934"/>
                </a:lnTo>
                <a:lnTo>
                  <a:pt x="397586" y="412940"/>
                </a:lnTo>
                <a:lnTo>
                  <a:pt x="399491" y="412762"/>
                </a:lnTo>
                <a:close/>
              </a:path>
              <a:path w="650875" h="873760">
                <a:moveTo>
                  <a:pt x="400799" y="66865"/>
                </a:moveTo>
                <a:lnTo>
                  <a:pt x="400329" y="66268"/>
                </a:lnTo>
                <a:lnTo>
                  <a:pt x="398767" y="65544"/>
                </a:lnTo>
                <a:lnTo>
                  <a:pt x="398754" y="65278"/>
                </a:lnTo>
                <a:lnTo>
                  <a:pt x="398729" y="64058"/>
                </a:lnTo>
                <a:lnTo>
                  <a:pt x="398818" y="62941"/>
                </a:lnTo>
                <a:lnTo>
                  <a:pt x="398945" y="60540"/>
                </a:lnTo>
                <a:lnTo>
                  <a:pt x="400177" y="59613"/>
                </a:lnTo>
                <a:lnTo>
                  <a:pt x="400342" y="54317"/>
                </a:lnTo>
                <a:lnTo>
                  <a:pt x="400316" y="53365"/>
                </a:lnTo>
                <a:lnTo>
                  <a:pt x="399770" y="52133"/>
                </a:lnTo>
                <a:lnTo>
                  <a:pt x="399592" y="51790"/>
                </a:lnTo>
                <a:lnTo>
                  <a:pt x="398500" y="49733"/>
                </a:lnTo>
                <a:lnTo>
                  <a:pt x="397497" y="47040"/>
                </a:lnTo>
                <a:lnTo>
                  <a:pt x="398856" y="46329"/>
                </a:lnTo>
                <a:lnTo>
                  <a:pt x="397979" y="45504"/>
                </a:lnTo>
                <a:lnTo>
                  <a:pt x="397941" y="43891"/>
                </a:lnTo>
                <a:lnTo>
                  <a:pt x="399783" y="42951"/>
                </a:lnTo>
                <a:lnTo>
                  <a:pt x="399770" y="42303"/>
                </a:lnTo>
                <a:lnTo>
                  <a:pt x="397751" y="41135"/>
                </a:lnTo>
                <a:lnTo>
                  <a:pt x="395833" y="38468"/>
                </a:lnTo>
                <a:lnTo>
                  <a:pt x="393623" y="33769"/>
                </a:lnTo>
                <a:lnTo>
                  <a:pt x="394919" y="30759"/>
                </a:lnTo>
                <a:lnTo>
                  <a:pt x="395135" y="28943"/>
                </a:lnTo>
                <a:lnTo>
                  <a:pt x="394373" y="25654"/>
                </a:lnTo>
                <a:lnTo>
                  <a:pt x="395897" y="23774"/>
                </a:lnTo>
                <a:lnTo>
                  <a:pt x="395897" y="22098"/>
                </a:lnTo>
                <a:lnTo>
                  <a:pt x="395262" y="19824"/>
                </a:lnTo>
                <a:lnTo>
                  <a:pt x="394881" y="16865"/>
                </a:lnTo>
                <a:lnTo>
                  <a:pt x="394144" y="15494"/>
                </a:lnTo>
                <a:lnTo>
                  <a:pt x="394296" y="14884"/>
                </a:lnTo>
                <a:lnTo>
                  <a:pt x="393077" y="14605"/>
                </a:lnTo>
                <a:lnTo>
                  <a:pt x="393471" y="12814"/>
                </a:lnTo>
                <a:lnTo>
                  <a:pt x="393103" y="12103"/>
                </a:lnTo>
                <a:lnTo>
                  <a:pt x="394144" y="9918"/>
                </a:lnTo>
                <a:lnTo>
                  <a:pt x="395147" y="9918"/>
                </a:lnTo>
                <a:lnTo>
                  <a:pt x="393776" y="7708"/>
                </a:lnTo>
                <a:lnTo>
                  <a:pt x="395439" y="6070"/>
                </a:lnTo>
                <a:lnTo>
                  <a:pt x="396138" y="5715"/>
                </a:lnTo>
                <a:lnTo>
                  <a:pt x="396087" y="3797"/>
                </a:lnTo>
                <a:lnTo>
                  <a:pt x="397598" y="2260"/>
                </a:lnTo>
                <a:lnTo>
                  <a:pt x="397586" y="2082"/>
                </a:lnTo>
                <a:lnTo>
                  <a:pt x="393344" y="2082"/>
                </a:lnTo>
                <a:lnTo>
                  <a:pt x="381647" y="2235"/>
                </a:lnTo>
                <a:lnTo>
                  <a:pt x="361861" y="2108"/>
                </a:lnTo>
                <a:lnTo>
                  <a:pt x="361861" y="103847"/>
                </a:lnTo>
                <a:lnTo>
                  <a:pt x="360807" y="103847"/>
                </a:lnTo>
                <a:lnTo>
                  <a:pt x="361061" y="103670"/>
                </a:lnTo>
                <a:lnTo>
                  <a:pt x="361861" y="103847"/>
                </a:lnTo>
                <a:lnTo>
                  <a:pt x="361861" y="2108"/>
                </a:lnTo>
                <a:lnTo>
                  <a:pt x="330898" y="1905"/>
                </a:lnTo>
                <a:lnTo>
                  <a:pt x="260565" y="1905"/>
                </a:lnTo>
                <a:lnTo>
                  <a:pt x="260642" y="45504"/>
                </a:lnTo>
                <a:lnTo>
                  <a:pt x="260769" y="50584"/>
                </a:lnTo>
                <a:lnTo>
                  <a:pt x="258940" y="50584"/>
                </a:lnTo>
                <a:lnTo>
                  <a:pt x="258978" y="52133"/>
                </a:lnTo>
                <a:lnTo>
                  <a:pt x="260832" y="51790"/>
                </a:lnTo>
                <a:lnTo>
                  <a:pt x="260794" y="63119"/>
                </a:lnTo>
                <a:lnTo>
                  <a:pt x="279996" y="63106"/>
                </a:lnTo>
                <a:lnTo>
                  <a:pt x="280822" y="63601"/>
                </a:lnTo>
                <a:lnTo>
                  <a:pt x="282778" y="64223"/>
                </a:lnTo>
                <a:lnTo>
                  <a:pt x="283210" y="64477"/>
                </a:lnTo>
                <a:lnTo>
                  <a:pt x="283845" y="64058"/>
                </a:lnTo>
                <a:lnTo>
                  <a:pt x="287286" y="64058"/>
                </a:lnTo>
                <a:lnTo>
                  <a:pt x="288518" y="64617"/>
                </a:lnTo>
                <a:lnTo>
                  <a:pt x="289852" y="65544"/>
                </a:lnTo>
                <a:lnTo>
                  <a:pt x="290055" y="65544"/>
                </a:lnTo>
                <a:lnTo>
                  <a:pt x="290639" y="65671"/>
                </a:lnTo>
                <a:lnTo>
                  <a:pt x="292442" y="65278"/>
                </a:lnTo>
                <a:lnTo>
                  <a:pt x="293738" y="66484"/>
                </a:lnTo>
                <a:lnTo>
                  <a:pt x="297776" y="72504"/>
                </a:lnTo>
                <a:lnTo>
                  <a:pt x="297878" y="72644"/>
                </a:lnTo>
                <a:lnTo>
                  <a:pt x="298399" y="72885"/>
                </a:lnTo>
                <a:lnTo>
                  <a:pt x="299961" y="72009"/>
                </a:lnTo>
                <a:lnTo>
                  <a:pt x="301307" y="72504"/>
                </a:lnTo>
                <a:lnTo>
                  <a:pt x="301777" y="72009"/>
                </a:lnTo>
                <a:lnTo>
                  <a:pt x="302044" y="71729"/>
                </a:lnTo>
                <a:lnTo>
                  <a:pt x="304304" y="71729"/>
                </a:lnTo>
                <a:lnTo>
                  <a:pt x="304304" y="84429"/>
                </a:lnTo>
                <a:lnTo>
                  <a:pt x="326072" y="84429"/>
                </a:lnTo>
                <a:lnTo>
                  <a:pt x="326440" y="94564"/>
                </a:lnTo>
                <a:lnTo>
                  <a:pt x="326478" y="95542"/>
                </a:lnTo>
                <a:lnTo>
                  <a:pt x="326605" y="98882"/>
                </a:lnTo>
                <a:lnTo>
                  <a:pt x="326682" y="100799"/>
                </a:lnTo>
                <a:lnTo>
                  <a:pt x="326783" y="103670"/>
                </a:lnTo>
                <a:lnTo>
                  <a:pt x="326872" y="105803"/>
                </a:lnTo>
                <a:lnTo>
                  <a:pt x="327418" y="105803"/>
                </a:lnTo>
                <a:lnTo>
                  <a:pt x="345478" y="106222"/>
                </a:lnTo>
                <a:lnTo>
                  <a:pt x="348361" y="106222"/>
                </a:lnTo>
                <a:lnTo>
                  <a:pt x="350380" y="105803"/>
                </a:lnTo>
                <a:lnTo>
                  <a:pt x="351751" y="105803"/>
                </a:lnTo>
                <a:lnTo>
                  <a:pt x="353009" y="105435"/>
                </a:lnTo>
                <a:lnTo>
                  <a:pt x="353987" y="105435"/>
                </a:lnTo>
                <a:lnTo>
                  <a:pt x="354825" y="106222"/>
                </a:lnTo>
                <a:lnTo>
                  <a:pt x="355193" y="106222"/>
                </a:lnTo>
                <a:lnTo>
                  <a:pt x="356387" y="105435"/>
                </a:lnTo>
                <a:lnTo>
                  <a:pt x="356857" y="104305"/>
                </a:lnTo>
                <a:lnTo>
                  <a:pt x="360159" y="104305"/>
                </a:lnTo>
                <a:lnTo>
                  <a:pt x="363956" y="104305"/>
                </a:lnTo>
                <a:lnTo>
                  <a:pt x="364210" y="104305"/>
                </a:lnTo>
                <a:lnTo>
                  <a:pt x="364375" y="103962"/>
                </a:lnTo>
                <a:lnTo>
                  <a:pt x="364477" y="103670"/>
                </a:lnTo>
                <a:lnTo>
                  <a:pt x="364883" y="102336"/>
                </a:lnTo>
                <a:lnTo>
                  <a:pt x="364845" y="100799"/>
                </a:lnTo>
                <a:lnTo>
                  <a:pt x="365937" y="99212"/>
                </a:lnTo>
                <a:lnTo>
                  <a:pt x="366560" y="98882"/>
                </a:lnTo>
                <a:lnTo>
                  <a:pt x="370967" y="95542"/>
                </a:lnTo>
                <a:lnTo>
                  <a:pt x="372554" y="94564"/>
                </a:lnTo>
                <a:lnTo>
                  <a:pt x="382625" y="87045"/>
                </a:lnTo>
                <a:lnTo>
                  <a:pt x="381863" y="85407"/>
                </a:lnTo>
                <a:lnTo>
                  <a:pt x="382879" y="82753"/>
                </a:lnTo>
                <a:lnTo>
                  <a:pt x="386334" y="82753"/>
                </a:lnTo>
                <a:lnTo>
                  <a:pt x="387311" y="83096"/>
                </a:lnTo>
                <a:lnTo>
                  <a:pt x="387692" y="82753"/>
                </a:lnTo>
                <a:lnTo>
                  <a:pt x="389509" y="81140"/>
                </a:lnTo>
                <a:lnTo>
                  <a:pt x="391782" y="80746"/>
                </a:lnTo>
                <a:lnTo>
                  <a:pt x="393153" y="80048"/>
                </a:lnTo>
                <a:lnTo>
                  <a:pt x="394779" y="76047"/>
                </a:lnTo>
                <a:lnTo>
                  <a:pt x="394881" y="75857"/>
                </a:lnTo>
                <a:lnTo>
                  <a:pt x="396113" y="74917"/>
                </a:lnTo>
                <a:lnTo>
                  <a:pt x="396786" y="73494"/>
                </a:lnTo>
                <a:lnTo>
                  <a:pt x="397903" y="71729"/>
                </a:lnTo>
                <a:lnTo>
                  <a:pt x="399237" y="69659"/>
                </a:lnTo>
                <a:lnTo>
                  <a:pt x="399542" y="68237"/>
                </a:lnTo>
                <a:lnTo>
                  <a:pt x="400532" y="67589"/>
                </a:lnTo>
                <a:lnTo>
                  <a:pt x="400799" y="66865"/>
                </a:lnTo>
                <a:close/>
              </a:path>
              <a:path w="650875" h="873760">
                <a:moveTo>
                  <a:pt x="403987" y="78917"/>
                </a:moveTo>
                <a:lnTo>
                  <a:pt x="402551" y="76428"/>
                </a:lnTo>
                <a:lnTo>
                  <a:pt x="402539" y="75539"/>
                </a:lnTo>
                <a:lnTo>
                  <a:pt x="402196" y="76123"/>
                </a:lnTo>
                <a:lnTo>
                  <a:pt x="402704" y="77482"/>
                </a:lnTo>
                <a:lnTo>
                  <a:pt x="403199" y="79286"/>
                </a:lnTo>
                <a:lnTo>
                  <a:pt x="403987" y="78917"/>
                </a:lnTo>
                <a:close/>
              </a:path>
              <a:path w="650875" h="873760">
                <a:moveTo>
                  <a:pt x="413994" y="415696"/>
                </a:moveTo>
                <a:lnTo>
                  <a:pt x="413981" y="403517"/>
                </a:lnTo>
                <a:lnTo>
                  <a:pt x="413181" y="355384"/>
                </a:lnTo>
                <a:lnTo>
                  <a:pt x="413473" y="353961"/>
                </a:lnTo>
                <a:lnTo>
                  <a:pt x="412762" y="311759"/>
                </a:lnTo>
                <a:lnTo>
                  <a:pt x="412838" y="299681"/>
                </a:lnTo>
                <a:lnTo>
                  <a:pt x="413169" y="299669"/>
                </a:lnTo>
                <a:lnTo>
                  <a:pt x="413346" y="296037"/>
                </a:lnTo>
                <a:lnTo>
                  <a:pt x="413004" y="269367"/>
                </a:lnTo>
                <a:lnTo>
                  <a:pt x="388467" y="269951"/>
                </a:lnTo>
                <a:lnTo>
                  <a:pt x="384975" y="269430"/>
                </a:lnTo>
                <a:lnTo>
                  <a:pt x="349465" y="269989"/>
                </a:lnTo>
                <a:lnTo>
                  <a:pt x="349631" y="277088"/>
                </a:lnTo>
                <a:lnTo>
                  <a:pt x="348970" y="278231"/>
                </a:lnTo>
                <a:lnTo>
                  <a:pt x="347675" y="279285"/>
                </a:lnTo>
                <a:lnTo>
                  <a:pt x="347586" y="279577"/>
                </a:lnTo>
                <a:lnTo>
                  <a:pt x="348246" y="281076"/>
                </a:lnTo>
                <a:lnTo>
                  <a:pt x="347560" y="283235"/>
                </a:lnTo>
                <a:lnTo>
                  <a:pt x="346938" y="286308"/>
                </a:lnTo>
                <a:lnTo>
                  <a:pt x="344538" y="287375"/>
                </a:lnTo>
                <a:lnTo>
                  <a:pt x="345782" y="289267"/>
                </a:lnTo>
                <a:lnTo>
                  <a:pt x="344589" y="291325"/>
                </a:lnTo>
                <a:lnTo>
                  <a:pt x="343890" y="293065"/>
                </a:lnTo>
                <a:lnTo>
                  <a:pt x="344246" y="294970"/>
                </a:lnTo>
                <a:lnTo>
                  <a:pt x="343598" y="295960"/>
                </a:lnTo>
                <a:lnTo>
                  <a:pt x="343636" y="297332"/>
                </a:lnTo>
                <a:lnTo>
                  <a:pt x="341185" y="299339"/>
                </a:lnTo>
                <a:lnTo>
                  <a:pt x="339699" y="299720"/>
                </a:lnTo>
                <a:lnTo>
                  <a:pt x="339712" y="300596"/>
                </a:lnTo>
                <a:lnTo>
                  <a:pt x="339001" y="301599"/>
                </a:lnTo>
                <a:lnTo>
                  <a:pt x="339623" y="302742"/>
                </a:lnTo>
                <a:lnTo>
                  <a:pt x="338975" y="303733"/>
                </a:lnTo>
                <a:lnTo>
                  <a:pt x="339356" y="304774"/>
                </a:lnTo>
                <a:lnTo>
                  <a:pt x="340296" y="305460"/>
                </a:lnTo>
                <a:lnTo>
                  <a:pt x="341896" y="307835"/>
                </a:lnTo>
                <a:lnTo>
                  <a:pt x="342760" y="308622"/>
                </a:lnTo>
                <a:lnTo>
                  <a:pt x="342595" y="309511"/>
                </a:lnTo>
                <a:lnTo>
                  <a:pt x="344246" y="309994"/>
                </a:lnTo>
                <a:lnTo>
                  <a:pt x="344322" y="313156"/>
                </a:lnTo>
                <a:lnTo>
                  <a:pt x="341604" y="313220"/>
                </a:lnTo>
                <a:lnTo>
                  <a:pt x="340258" y="314604"/>
                </a:lnTo>
                <a:lnTo>
                  <a:pt x="340385" y="314820"/>
                </a:lnTo>
                <a:lnTo>
                  <a:pt x="341591" y="315201"/>
                </a:lnTo>
                <a:lnTo>
                  <a:pt x="341642" y="317144"/>
                </a:lnTo>
                <a:lnTo>
                  <a:pt x="340829" y="317474"/>
                </a:lnTo>
                <a:lnTo>
                  <a:pt x="340995" y="317550"/>
                </a:lnTo>
                <a:lnTo>
                  <a:pt x="339940" y="320319"/>
                </a:lnTo>
                <a:lnTo>
                  <a:pt x="337591" y="321208"/>
                </a:lnTo>
                <a:lnTo>
                  <a:pt x="337553" y="321398"/>
                </a:lnTo>
                <a:lnTo>
                  <a:pt x="338162" y="321983"/>
                </a:lnTo>
                <a:lnTo>
                  <a:pt x="337731" y="323926"/>
                </a:lnTo>
                <a:lnTo>
                  <a:pt x="338772" y="325170"/>
                </a:lnTo>
                <a:lnTo>
                  <a:pt x="339839" y="324802"/>
                </a:lnTo>
                <a:lnTo>
                  <a:pt x="341680" y="326161"/>
                </a:lnTo>
                <a:lnTo>
                  <a:pt x="342658" y="327507"/>
                </a:lnTo>
                <a:lnTo>
                  <a:pt x="341757" y="329374"/>
                </a:lnTo>
                <a:lnTo>
                  <a:pt x="341909" y="329374"/>
                </a:lnTo>
                <a:lnTo>
                  <a:pt x="341172" y="332143"/>
                </a:lnTo>
                <a:lnTo>
                  <a:pt x="338963" y="334797"/>
                </a:lnTo>
                <a:lnTo>
                  <a:pt x="338632" y="334060"/>
                </a:lnTo>
                <a:lnTo>
                  <a:pt x="338963" y="335280"/>
                </a:lnTo>
                <a:lnTo>
                  <a:pt x="339013" y="336600"/>
                </a:lnTo>
                <a:lnTo>
                  <a:pt x="338658" y="337553"/>
                </a:lnTo>
                <a:lnTo>
                  <a:pt x="339217" y="337896"/>
                </a:lnTo>
                <a:lnTo>
                  <a:pt x="339852" y="339674"/>
                </a:lnTo>
                <a:lnTo>
                  <a:pt x="339331" y="340207"/>
                </a:lnTo>
                <a:lnTo>
                  <a:pt x="340194" y="339750"/>
                </a:lnTo>
                <a:lnTo>
                  <a:pt x="342836" y="341871"/>
                </a:lnTo>
                <a:lnTo>
                  <a:pt x="342861" y="343344"/>
                </a:lnTo>
                <a:lnTo>
                  <a:pt x="340728" y="345135"/>
                </a:lnTo>
                <a:lnTo>
                  <a:pt x="338264" y="345198"/>
                </a:lnTo>
                <a:lnTo>
                  <a:pt x="338404" y="345782"/>
                </a:lnTo>
                <a:lnTo>
                  <a:pt x="337426" y="346786"/>
                </a:lnTo>
                <a:lnTo>
                  <a:pt x="338620" y="347992"/>
                </a:lnTo>
                <a:lnTo>
                  <a:pt x="342836" y="350227"/>
                </a:lnTo>
                <a:lnTo>
                  <a:pt x="346557" y="351231"/>
                </a:lnTo>
                <a:lnTo>
                  <a:pt x="348678" y="351180"/>
                </a:lnTo>
                <a:lnTo>
                  <a:pt x="352005" y="352031"/>
                </a:lnTo>
                <a:lnTo>
                  <a:pt x="350913" y="354774"/>
                </a:lnTo>
                <a:lnTo>
                  <a:pt x="350291" y="355612"/>
                </a:lnTo>
                <a:lnTo>
                  <a:pt x="350545" y="355561"/>
                </a:lnTo>
                <a:lnTo>
                  <a:pt x="352996" y="358216"/>
                </a:lnTo>
                <a:lnTo>
                  <a:pt x="353504" y="360934"/>
                </a:lnTo>
                <a:lnTo>
                  <a:pt x="352145" y="361772"/>
                </a:lnTo>
                <a:lnTo>
                  <a:pt x="352348" y="362229"/>
                </a:lnTo>
                <a:lnTo>
                  <a:pt x="353720" y="363093"/>
                </a:lnTo>
                <a:lnTo>
                  <a:pt x="355803" y="363042"/>
                </a:lnTo>
                <a:lnTo>
                  <a:pt x="357505" y="363804"/>
                </a:lnTo>
                <a:lnTo>
                  <a:pt x="357200" y="364451"/>
                </a:lnTo>
                <a:lnTo>
                  <a:pt x="359270" y="366445"/>
                </a:lnTo>
                <a:lnTo>
                  <a:pt x="358508" y="368071"/>
                </a:lnTo>
                <a:lnTo>
                  <a:pt x="358584" y="371513"/>
                </a:lnTo>
                <a:lnTo>
                  <a:pt x="357479" y="371538"/>
                </a:lnTo>
                <a:lnTo>
                  <a:pt x="358584" y="373087"/>
                </a:lnTo>
                <a:lnTo>
                  <a:pt x="357212" y="374472"/>
                </a:lnTo>
                <a:lnTo>
                  <a:pt x="357479" y="374992"/>
                </a:lnTo>
                <a:lnTo>
                  <a:pt x="358724" y="375551"/>
                </a:lnTo>
                <a:lnTo>
                  <a:pt x="360908" y="374789"/>
                </a:lnTo>
                <a:lnTo>
                  <a:pt x="361391" y="374294"/>
                </a:lnTo>
                <a:lnTo>
                  <a:pt x="361365" y="373278"/>
                </a:lnTo>
                <a:lnTo>
                  <a:pt x="362178" y="371538"/>
                </a:lnTo>
                <a:lnTo>
                  <a:pt x="366331" y="373938"/>
                </a:lnTo>
                <a:lnTo>
                  <a:pt x="365379" y="375754"/>
                </a:lnTo>
                <a:lnTo>
                  <a:pt x="367398" y="375818"/>
                </a:lnTo>
                <a:lnTo>
                  <a:pt x="368503" y="376529"/>
                </a:lnTo>
                <a:lnTo>
                  <a:pt x="369328" y="375754"/>
                </a:lnTo>
                <a:lnTo>
                  <a:pt x="370865" y="374980"/>
                </a:lnTo>
                <a:lnTo>
                  <a:pt x="371640" y="377126"/>
                </a:lnTo>
                <a:lnTo>
                  <a:pt x="371398" y="378269"/>
                </a:lnTo>
                <a:lnTo>
                  <a:pt x="371652" y="378574"/>
                </a:lnTo>
                <a:lnTo>
                  <a:pt x="374294" y="378193"/>
                </a:lnTo>
                <a:lnTo>
                  <a:pt x="375958" y="380771"/>
                </a:lnTo>
                <a:lnTo>
                  <a:pt x="375958" y="380568"/>
                </a:lnTo>
                <a:lnTo>
                  <a:pt x="377418" y="379069"/>
                </a:lnTo>
                <a:lnTo>
                  <a:pt x="379641" y="380771"/>
                </a:lnTo>
                <a:lnTo>
                  <a:pt x="381787" y="380377"/>
                </a:lnTo>
                <a:lnTo>
                  <a:pt x="382993" y="383146"/>
                </a:lnTo>
                <a:lnTo>
                  <a:pt x="381317" y="384759"/>
                </a:lnTo>
                <a:lnTo>
                  <a:pt x="381825" y="385000"/>
                </a:lnTo>
                <a:lnTo>
                  <a:pt x="383514" y="384962"/>
                </a:lnTo>
                <a:lnTo>
                  <a:pt x="384124" y="386791"/>
                </a:lnTo>
                <a:lnTo>
                  <a:pt x="384149" y="387985"/>
                </a:lnTo>
                <a:lnTo>
                  <a:pt x="382701" y="390486"/>
                </a:lnTo>
                <a:lnTo>
                  <a:pt x="383260" y="392658"/>
                </a:lnTo>
                <a:lnTo>
                  <a:pt x="385254" y="394855"/>
                </a:lnTo>
                <a:lnTo>
                  <a:pt x="385305" y="397294"/>
                </a:lnTo>
                <a:lnTo>
                  <a:pt x="387794" y="400392"/>
                </a:lnTo>
                <a:lnTo>
                  <a:pt x="388543" y="400735"/>
                </a:lnTo>
                <a:lnTo>
                  <a:pt x="390588" y="400189"/>
                </a:lnTo>
                <a:lnTo>
                  <a:pt x="390639" y="402844"/>
                </a:lnTo>
                <a:lnTo>
                  <a:pt x="392912" y="402793"/>
                </a:lnTo>
                <a:lnTo>
                  <a:pt x="393242" y="404012"/>
                </a:lnTo>
                <a:lnTo>
                  <a:pt x="394449" y="403567"/>
                </a:lnTo>
                <a:lnTo>
                  <a:pt x="395795" y="404380"/>
                </a:lnTo>
                <a:lnTo>
                  <a:pt x="397103" y="405688"/>
                </a:lnTo>
                <a:lnTo>
                  <a:pt x="397344" y="406247"/>
                </a:lnTo>
                <a:lnTo>
                  <a:pt x="398462" y="405663"/>
                </a:lnTo>
                <a:lnTo>
                  <a:pt x="399186" y="406933"/>
                </a:lnTo>
                <a:lnTo>
                  <a:pt x="399973" y="407695"/>
                </a:lnTo>
                <a:lnTo>
                  <a:pt x="399999" y="408698"/>
                </a:lnTo>
                <a:lnTo>
                  <a:pt x="401243" y="409257"/>
                </a:lnTo>
                <a:lnTo>
                  <a:pt x="401269" y="410400"/>
                </a:lnTo>
                <a:lnTo>
                  <a:pt x="400824" y="411378"/>
                </a:lnTo>
                <a:lnTo>
                  <a:pt x="403123" y="412978"/>
                </a:lnTo>
                <a:lnTo>
                  <a:pt x="399542" y="414782"/>
                </a:lnTo>
                <a:lnTo>
                  <a:pt x="399554" y="415112"/>
                </a:lnTo>
                <a:lnTo>
                  <a:pt x="400596" y="415772"/>
                </a:lnTo>
                <a:lnTo>
                  <a:pt x="400443" y="416534"/>
                </a:lnTo>
                <a:lnTo>
                  <a:pt x="405053" y="413651"/>
                </a:lnTo>
                <a:lnTo>
                  <a:pt x="407060" y="413600"/>
                </a:lnTo>
                <a:lnTo>
                  <a:pt x="407225" y="412838"/>
                </a:lnTo>
                <a:lnTo>
                  <a:pt x="408292" y="411759"/>
                </a:lnTo>
                <a:lnTo>
                  <a:pt x="410781" y="411695"/>
                </a:lnTo>
                <a:lnTo>
                  <a:pt x="412381" y="412699"/>
                </a:lnTo>
                <a:lnTo>
                  <a:pt x="412419" y="414020"/>
                </a:lnTo>
                <a:lnTo>
                  <a:pt x="413194" y="414743"/>
                </a:lnTo>
                <a:lnTo>
                  <a:pt x="413004" y="415353"/>
                </a:lnTo>
                <a:lnTo>
                  <a:pt x="413994" y="415696"/>
                </a:lnTo>
                <a:close/>
              </a:path>
              <a:path w="650875" h="873760">
                <a:moveTo>
                  <a:pt x="414870" y="183489"/>
                </a:moveTo>
                <a:lnTo>
                  <a:pt x="414794" y="182918"/>
                </a:lnTo>
                <a:lnTo>
                  <a:pt x="404114" y="183172"/>
                </a:lnTo>
                <a:lnTo>
                  <a:pt x="392303" y="183172"/>
                </a:lnTo>
                <a:lnTo>
                  <a:pt x="392315" y="183489"/>
                </a:lnTo>
                <a:lnTo>
                  <a:pt x="414870" y="183489"/>
                </a:lnTo>
                <a:close/>
              </a:path>
              <a:path w="650875" h="873760">
                <a:moveTo>
                  <a:pt x="426923" y="735215"/>
                </a:moveTo>
                <a:lnTo>
                  <a:pt x="420344" y="732878"/>
                </a:lnTo>
                <a:lnTo>
                  <a:pt x="416687" y="731583"/>
                </a:lnTo>
                <a:lnTo>
                  <a:pt x="407035" y="727595"/>
                </a:lnTo>
                <a:lnTo>
                  <a:pt x="405942" y="726935"/>
                </a:lnTo>
                <a:lnTo>
                  <a:pt x="403440" y="724598"/>
                </a:lnTo>
                <a:lnTo>
                  <a:pt x="403313" y="723722"/>
                </a:lnTo>
                <a:lnTo>
                  <a:pt x="403225" y="721537"/>
                </a:lnTo>
                <a:lnTo>
                  <a:pt x="403047" y="720839"/>
                </a:lnTo>
                <a:lnTo>
                  <a:pt x="402551" y="720598"/>
                </a:lnTo>
                <a:lnTo>
                  <a:pt x="402374" y="720293"/>
                </a:lnTo>
                <a:lnTo>
                  <a:pt x="401802" y="718489"/>
                </a:lnTo>
                <a:lnTo>
                  <a:pt x="400710" y="717981"/>
                </a:lnTo>
                <a:lnTo>
                  <a:pt x="399884" y="716737"/>
                </a:lnTo>
                <a:lnTo>
                  <a:pt x="399757" y="716546"/>
                </a:lnTo>
                <a:lnTo>
                  <a:pt x="399503" y="715378"/>
                </a:lnTo>
                <a:lnTo>
                  <a:pt x="399554" y="714324"/>
                </a:lnTo>
                <a:lnTo>
                  <a:pt x="399923" y="713536"/>
                </a:lnTo>
                <a:lnTo>
                  <a:pt x="397484" y="714324"/>
                </a:lnTo>
                <a:lnTo>
                  <a:pt x="395490" y="715378"/>
                </a:lnTo>
                <a:lnTo>
                  <a:pt x="393890" y="714883"/>
                </a:lnTo>
                <a:lnTo>
                  <a:pt x="392366" y="716737"/>
                </a:lnTo>
                <a:lnTo>
                  <a:pt x="385419" y="714324"/>
                </a:lnTo>
                <a:lnTo>
                  <a:pt x="377240" y="711225"/>
                </a:lnTo>
                <a:lnTo>
                  <a:pt x="374459" y="710171"/>
                </a:lnTo>
                <a:lnTo>
                  <a:pt x="373164" y="710742"/>
                </a:lnTo>
                <a:lnTo>
                  <a:pt x="371983" y="710742"/>
                </a:lnTo>
                <a:lnTo>
                  <a:pt x="370636" y="711111"/>
                </a:lnTo>
                <a:lnTo>
                  <a:pt x="369824" y="710742"/>
                </a:lnTo>
                <a:lnTo>
                  <a:pt x="367461" y="710171"/>
                </a:lnTo>
                <a:lnTo>
                  <a:pt x="367080" y="710171"/>
                </a:lnTo>
                <a:lnTo>
                  <a:pt x="366864" y="710501"/>
                </a:lnTo>
                <a:lnTo>
                  <a:pt x="366674" y="710742"/>
                </a:lnTo>
                <a:lnTo>
                  <a:pt x="365252" y="711225"/>
                </a:lnTo>
                <a:lnTo>
                  <a:pt x="364070" y="710971"/>
                </a:lnTo>
                <a:lnTo>
                  <a:pt x="362661" y="710971"/>
                </a:lnTo>
                <a:lnTo>
                  <a:pt x="362597" y="710742"/>
                </a:lnTo>
                <a:lnTo>
                  <a:pt x="362534" y="710501"/>
                </a:lnTo>
                <a:lnTo>
                  <a:pt x="362432" y="710171"/>
                </a:lnTo>
                <a:lnTo>
                  <a:pt x="362356" y="709904"/>
                </a:lnTo>
                <a:lnTo>
                  <a:pt x="361670" y="709904"/>
                </a:lnTo>
                <a:lnTo>
                  <a:pt x="360095" y="711187"/>
                </a:lnTo>
                <a:lnTo>
                  <a:pt x="358736" y="710501"/>
                </a:lnTo>
                <a:lnTo>
                  <a:pt x="358101" y="709904"/>
                </a:lnTo>
                <a:lnTo>
                  <a:pt x="357644" y="709345"/>
                </a:lnTo>
                <a:lnTo>
                  <a:pt x="357301" y="709345"/>
                </a:lnTo>
                <a:lnTo>
                  <a:pt x="353237" y="714552"/>
                </a:lnTo>
                <a:lnTo>
                  <a:pt x="350913" y="714552"/>
                </a:lnTo>
                <a:lnTo>
                  <a:pt x="350812" y="714883"/>
                </a:lnTo>
                <a:lnTo>
                  <a:pt x="349135" y="718261"/>
                </a:lnTo>
                <a:lnTo>
                  <a:pt x="348056" y="719366"/>
                </a:lnTo>
                <a:lnTo>
                  <a:pt x="347649" y="719988"/>
                </a:lnTo>
                <a:lnTo>
                  <a:pt x="347383" y="720293"/>
                </a:lnTo>
                <a:lnTo>
                  <a:pt x="346608" y="720839"/>
                </a:lnTo>
                <a:lnTo>
                  <a:pt x="343763" y="723176"/>
                </a:lnTo>
                <a:lnTo>
                  <a:pt x="343255" y="724065"/>
                </a:lnTo>
                <a:lnTo>
                  <a:pt x="342925" y="724598"/>
                </a:lnTo>
                <a:lnTo>
                  <a:pt x="341274" y="726351"/>
                </a:lnTo>
                <a:lnTo>
                  <a:pt x="340258" y="727786"/>
                </a:lnTo>
                <a:lnTo>
                  <a:pt x="339674" y="727786"/>
                </a:lnTo>
                <a:lnTo>
                  <a:pt x="339407" y="728129"/>
                </a:lnTo>
                <a:lnTo>
                  <a:pt x="338836" y="728726"/>
                </a:lnTo>
                <a:lnTo>
                  <a:pt x="337286" y="729780"/>
                </a:lnTo>
                <a:lnTo>
                  <a:pt x="335127" y="730885"/>
                </a:lnTo>
                <a:lnTo>
                  <a:pt x="333590" y="731215"/>
                </a:lnTo>
                <a:lnTo>
                  <a:pt x="330123" y="731862"/>
                </a:lnTo>
                <a:lnTo>
                  <a:pt x="328828" y="732878"/>
                </a:lnTo>
                <a:lnTo>
                  <a:pt x="327317" y="732878"/>
                </a:lnTo>
                <a:lnTo>
                  <a:pt x="324916" y="732472"/>
                </a:lnTo>
                <a:lnTo>
                  <a:pt x="322821" y="731050"/>
                </a:lnTo>
                <a:lnTo>
                  <a:pt x="321665" y="730262"/>
                </a:lnTo>
                <a:lnTo>
                  <a:pt x="320040" y="730034"/>
                </a:lnTo>
                <a:lnTo>
                  <a:pt x="317373" y="729259"/>
                </a:lnTo>
                <a:lnTo>
                  <a:pt x="315302" y="729259"/>
                </a:lnTo>
                <a:lnTo>
                  <a:pt x="313385" y="728129"/>
                </a:lnTo>
                <a:lnTo>
                  <a:pt x="313029" y="727786"/>
                </a:lnTo>
                <a:lnTo>
                  <a:pt x="312293" y="726935"/>
                </a:lnTo>
                <a:lnTo>
                  <a:pt x="312661" y="726935"/>
                </a:lnTo>
                <a:lnTo>
                  <a:pt x="310045" y="726351"/>
                </a:lnTo>
                <a:lnTo>
                  <a:pt x="308991" y="725881"/>
                </a:lnTo>
                <a:lnTo>
                  <a:pt x="308241" y="724801"/>
                </a:lnTo>
                <a:lnTo>
                  <a:pt x="308013" y="724598"/>
                </a:lnTo>
                <a:lnTo>
                  <a:pt x="307403" y="724065"/>
                </a:lnTo>
                <a:lnTo>
                  <a:pt x="306755" y="723176"/>
                </a:lnTo>
                <a:lnTo>
                  <a:pt x="305562" y="722337"/>
                </a:lnTo>
                <a:lnTo>
                  <a:pt x="304431" y="721537"/>
                </a:lnTo>
                <a:lnTo>
                  <a:pt x="303301" y="719696"/>
                </a:lnTo>
                <a:lnTo>
                  <a:pt x="302602" y="719366"/>
                </a:lnTo>
                <a:lnTo>
                  <a:pt x="300824" y="719366"/>
                </a:lnTo>
                <a:lnTo>
                  <a:pt x="299618" y="718261"/>
                </a:lnTo>
                <a:lnTo>
                  <a:pt x="299275" y="718261"/>
                </a:lnTo>
                <a:lnTo>
                  <a:pt x="298411" y="717981"/>
                </a:lnTo>
                <a:lnTo>
                  <a:pt x="297827" y="718489"/>
                </a:lnTo>
                <a:lnTo>
                  <a:pt x="297205" y="718921"/>
                </a:lnTo>
                <a:lnTo>
                  <a:pt x="297205" y="719366"/>
                </a:lnTo>
                <a:lnTo>
                  <a:pt x="297053" y="719366"/>
                </a:lnTo>
                <a:lnTo>
                  <a:pt x="296379" y="719988"/>
                </a:lnTo>
                <a:lnTo>
                  <a:pt x="295770" y="720293"/>
                </a:lnTo>
                <a:lnTo>
                  <a:pt x="294728" y="720598"/>
                </a:lnTo>
                <a:lnTo>
                  <a:pt x="294106" y="721537"/>
                </a:lnTo>
                <a:lnTo>
                  <a:pt x="292722" y="721982"/>
                </a:lnTo>
                <a:lnTo>
                  <a:pt x="292417" y="722337"/>
                </a:lnTo>
                <a:lnTo>
                  <a:pt x="290499" y="722337"/>
                </a:lnTo>
                <a:lnTo>
                  <a:pt x="290487" y="721779"/>
                </a:lnTo>
                <a:lnTo>
                  <a:pt x="287108" y="723176"/>
                </a:lnTo>
                <a:lnTo>
                  <a:pt x="287350" y="723176"/>
                </a:lnTo>
                <a:lnTo>
                  <a:pt x="286969" y="723582"/>
                </a:lnTo>
                <a:lnTo>
                  <a:pt x="287096" y="724598"/>
                </a:lnTo>
                <a:lnTo>
                  <a:pt x="284810" y="723366"/>
                </a:lnTo>
                <a:lnTo>
                  <a:pt x="284492" y="723176"/>
                </a:lnTo>
                <a:lnTo>
                  <a:pt x="283794" y="723176"/>
                </a:lnTo>
                <a:lnTo>
                  <a:pt x="283743" y="723722"/>
                </a:lnTo>
                <a:lnTo>
                  <a:pt x="283578" y="724065"/>
                </a:lnTo>
                <a:lnTo>
                  <a:pt x="283552" y="724242"/>
                </a:lnTo>
                <a:lnTo>
                  <a:pt x="283222" y="725322"/>
                </a:lnTo>
                <a:lnTo>
                  <a:pt x="283133" y="725881"/>
                </a:lnTo>
                <a:lnTo>
                  <a:pt x="282879" y="726351"/>
                </a:lnTo>
                <a:lnTo>
                  <a:pt x="282473" y="726935"/>
                </a:lnTo>
                <a:lnTo>
                  <a:pt x="281762" y="727595"/>
                </a:lnTo>
                <a:lnTo>
                  <a:pt x="279768" y="728611"/>
                </a:lnTo>
                <a:lnTo>
                  <a:pt x="279349" y="727786"/>
                </a:lnTo>
                <a:lnTo>
                  <a:pt x="279247" y="727595"/>
                </a:lnTo>
                <a:lnTo>
                  <a:pt x="279400" y="727595"/>
                </a:lnTo>
                <a:lnTo>
                  <a:pt x="278599" y="727163"/>
                </a:lnTo>
                <a:lnTo>
                  <a:pt x="278358" y="726935"/>
                </a:lnTo>
                <a:lnTo>
                  <a:pt x="277482" y="726935"/>
                </a:lnTo>
                <a:lnTo>
                  <a:pt x="276885" y="728129"/>
                </a:lnTo>
                <a:lnTo>
                  <a:pt x="275564" y="728726"/>
                </a:lnTo>
                <a:lnTo>
                  <a:pt x="273596" y="728726"/>
                </a:lnTo>
                <a:lnTo>
                  <a:pt x="273329" y="728903"/>
                </a:lnTo>
                <a:lnTo>
                  <a:pt x="271932" y="730262"/>
                </a:lnTo>
                <a:lnTo>
                  <a:pt x="271424" y="730631"/>
                </a:lnTo>
                <a:lnTo>
                  <a:pt x="270294" y="731050"/>
                </a:lnTo>
                <a:lnTo>
                  <a:pt x="269633" y="730631"/>
                </a:lnTo>
                <a:lnTo>
                  <a:pt x="269265" y="731583"/>
                </a:lnTo>
                <a:lnTo>
                  <a:pt x="269163" y="731862"/>
                </a:lnTo>
                <a:lnTo>
                  <a:pt x="269049" y="732142"/>
                </a:lnTo>
                <a:lnTo>
                  <a:pt x="267322" y="733399"/>
                </a:lnTo>
                <a:lnTo>
                  <a:pt x="265798" y="733793"/>
                </a:lnTo>
                <a:lnTo>
                  <a:pt x="264198" y="733793"/>
                </a:lnTo>
                <a:lnTo>
                  <a:pt x="262572" y="734390"/>
                </a:lnTo>
                <a:lnTo>
                  <a:pt x="286804" y="734390"/>
                </a:lnTo>
                <a:lnTo>
                  <a:pt x="287058" y="745324"/>
                </a:lnTo>
                <a:lnTo>
                  <a:pt x="287096" y="747128"/>
                </a:lnTo>
                <a:lnTo>
                  <a:pt x="287197" y="751535"/>
                </a:lnTo>
                <a:lnTo>
                  <a:pt x="287324" y="758875"/>
                </a:lnTo>
                <a:lnTo>
                  <a:pt x="287159" y="762457"/>
                </a:lnTo>
                <a:lnTo>
                  <a:pt x="287451" y="785279"/>
                </a:lnTo>
                <a:lnTo>
                  <a:pt x="287528" y="826389"/>
                </a:lnTo>
                <a:lnTo>
                  <a:pt x="287629" y="847864"/>
                </a:lnTo>
                <a:lnTo>
                  <a:pt x="302348" y="850823"/>
                </a:lnTo>
                <a:lnTo>
                  <a:pt x="339242" y="855052"/>
                </a:lnTo>
                <a:lnTo>
                  <a:pt x="353402" y="858393"/>
                </a:lnTo>
                <a:lnTo>
                  <a:pt x="362394" y="858393"/>
                </a:lnTo>
                <a:lnTo>
                  <a:pt x="367309" y="856576"/>
                </a:lnTo>
                <a:lnTo>
                  <a:pt x="375513" y="850823"/>
                </a:lnTo>
                <a:lnTo>
                  <a:pt x="375373" y="850823"/>
                </a:lnTo>
                <a:lnTo>
                  <a:pt x="387985" y="846061"/>
                </a:lnTo>
                <a:lnTo>
                  <a:pt x="399326" y="844880"/>
                </a:lnTo>
                <a:lnTo>
                  <a:pt x="411911" y="845731"/>
                </a:lnTo>
                <a:lnTo>
                  <a:pt x="412064" y="845502"/>
                </a:lnTo>
                <a:lnTo>
                  <a:pt x="406146" y="845019"/>
                </a:lnTo>
                <a:lnTo>
                  <a:pt x="406146" y="844880"/>
                </a:lnTo>
                <a:lnTo>
                  <a:pt x="406069" y="841794"/>
                </a:lnTo>
                <a:lnTo>
                  <a:pt x="407441" y="840955"/>
                </a:lnTo>
                <a:lnTo>
                  <a:pt x="413486" y="837272"/>
                </a:lnTo>
                <a:lnTo>
                  <a:pt x="416534" y="837628"/>
                </a:lnTo>
                <a:lnTo>
                  <a:pt x="416026" y="837272"/>
                </a:lnTo>
                <a:lnTo>
                  <a:pt x="413804" y="835723"/>
                </a:lnTo>
                <a:lnTo>
                  <a:pt x="407555" y="838454"/>
                </a:lnTo>
                <a:lnTo>
                  <a:pt x="400900" y="838619"/>
                </a:lnTo>
                <a:lnTo>
                  <a:pt x="402361" y="840955"/>
                </a:lnTo>
                <a:lnTo>
                  <a:pt x="397802" y="840409"/>
                </a:lnTo>
                <a:lnTo>
                  <a:pt x="393585" y="833399"/>
                </a:lnTo>
                <a:lnTo>
                  <a:pt x="393230" y="829805"/>
                </a:lnTo>
                <a:lnTo>
                  <a:pt x="390309" y="826389"/>
                </a:lnTo>
                <a:lnTo>
                  <a:pt x="395744" y="821245"/>
                </a:lnTo>
                <a:lnTo>
                  <a:pt x="398805" y="819912"/>
                </a:lnTo>
                <a:lnTo>
                  <a:pt x="398792" y="819670"/>
                </a:lnTo>
                <a:lnTo>
                  <a:pt x="384606" y="819416"/>
                </a:lnTo>
                <a:lnTo>
                  <a:pt x="376593" y="812546"/>
                </a:lnTo>
                <a:lnTo>
                  <a:pt x="374980" y="804887"/>
                </a:lnTo>
                <a:lnTo>
                  <a:pt x="378104" y="803490"/>
                </a:lnTo>
                <a:lnTo>
                  <a:pt x="378421" y="803490"/>
                </a:lnTo>
                <a:lnTo>
                  <a:pt x="383514" y="807288"/>
                </a:lnTo>
                <a:lnTo>
                  <a:pt x="384124" y="807288"/>
                </a:lnTo>
                <a:lnTo>
                  <a:pt x="382028" y="805599"/>
                </a:lnTo>
                <a:lnTo>
                  <a:pt x="382701" y="803490"/>
                </a:lnTo>
                <a:lnTo>
                  <a:pt x="382968" y="802627"/>
                </a:lnTo>
                <a:lnTo>
                  <a:pt x="385318" y="802170"/>
                </a:lnTo>
                <a:lnTo>
                  <a:pt x="385940" y="802170"/>
                </a:lnTo>
                <a:lnTo>
                  <a:pt x="387172" y="803490"/>
                </a:lnTo>
                <a:lnTo>
                  <a:pt x="387350" y="802627"/>
                </a:lnTo>
                <a:lnTo>
                  <a:pt x="387438" y="802170"/>
                </a:lnTo>
                <a:lnTo>
                  <a:pt x="389915" y="800468"/>
                </a:lnTo>
                <a:lnTo>
                  <a:pt x="392899" y="801230"/>
                </a:lnTo>
                <a:lnTo>
                  <a:pt x="395274" y="805929"/>
                </a:lnTo>
                <a:lnTo>
                  <a:pt x="392391" y="810882"/>
                </a:lnTo>
                <a:lnTo>
                  <a:pt x="396633" y="807288"/>
                </a:lnTo>
                <a:lnTo>
                  <a:pt x="407504" y="800468"/>
                </a:lnTo>
                <a:lnTo>
                  <a:pt x="409854" y="798995"/>
                </a:lnTo>
                <a:lnTo>
                  <a:pt x="424383" y="794143"/>
                </a:lnTo>
                <a:lnTo>
                  <a:pt x="425157" y="792924"/>
                </a:lnTo>
                <a:lnTo>
                  <a:pt x="423735" y="787006"/>
                </a:lnTo>
                <a:lnTo>
                  <a:pt x="426250" y="785279"/>
                </a:lnTo>
                <a:lnTo>
                  <a:pt x="422275" y="758875"/>
                </a:lnTo>
                <a:lnTo>
                  <a:pt x="420865" y="751535"/>
                </a:lnTo>
                <a:lnTo>
                  <a:pt x="421068" y="747128"/>
                </a:lnTo>
                <a:lnTo>
                  <a:pt x="422033" y="745642"/>
                </a:lnTo>
                <a:lnTo>
                  <a:pt x="423697" y="745324"/>
                </a:lnTo>
                <a:lnTo>
                  <a:pt x="426923" y="735215"/>
                </a:lnTo>
                <a:close/>
              </a:path>
              <a:path w="650875" h="873760">
                <a:moveTo>
                  <a:pt x="431787" y="121831"/>
                </a:moveTo>
                <a:lnTo>
                  <a:pt x="431736" y="119595"/>
                </a:lnTo>
                <a:lnTo>
                  <a:pt x="431469" y="118262"/>
                </a:lnTo>
                <a:lnTo>
                  <a:pt x="429895" y="116789"/>
                </a:lnTo>
                <a:lnTo>
                  <a:pt x="429514" y="114604"/>
                </a:lnTo>
                <a:lnTo>
                  <a:pt x="428891" y="113626"/>
                </a:lnTo>
                <a:lnTo>
                  <a:pt x="427850" y="109994"/>
                </a:lnTo>
                <a:lnTo>
                  <a:pt x="427075" y="105867"/>
                </a:lnTo>
                <a:lnTo>
                  <a:pt x="428726" y="104178"/>
                </a:lnTo>
                <a:lnTo>
                  <a:pt x="428942" y="103225"/>
                </a:lnTo>
                <a:lnTo>
                  <a:pt x="428752" y="96266"/>
                </a:lnTo>
                <a:lnTo>
                  <a:pt x="428066" y="92887"/>
                </a:lnTo>
                <a:lnTo>
                  <a:pt x="428002" y="90944"/>
                </a:lnTo>
                <a:lnTo>
                  <a:pt x="428675" y="89611"/>
                </a:lnTo>
                <a:lnTo>
                  <a:pt x="428879" y="89471"/>
                </a:lnTo>
                <a:lnTo>
                  <a:pt x="430250" y="89433"/>
                </a:lnTo>
                <a:lnTo>
                  <a:pt x="430987" y="88036"/>
                </a:lnTo>
                <a:lnTo>
                  <a:pt x="431406" y="87604"/>
                </a:lnTo>
                <a:lnTo>
                  <a:pt x="430745" y="87388"/>
                </a:lnTo>
                <a:lnTo>
                  <a:pt x="428840" y="86220"/>
                </a:lnTo>
                <a:lnTo>
                  <a:pt x="427443" y="87553"/>
                </a:lnTo>
                <a:lnTo>
                  <a:pt x="425818" y="88290"/>
                </a:lnTo>
                <a:lnTo>
                  <a:pt x="425221" y="88303"/>
                </a:lnTo>
                <a:lnTo>
                  <a:pt x="422948" y="86918"/>
                </a:lnTo>
                <a:lnTo>
                  <a:pt x="422059" y="85013"/>
                </a:lnTo>
                <a:lnTo>
                  <a:pt x="422046" y="84315"/>
                </a:lnTo>
                <a:lnTo>
                  <a:pt x="421309" y="83807"/>
                </a:lnTo>
                <a:lnTo>
                  <a:pt x="420154" y="83439"/>
                </a:lnTo>
                <a:lnTo>
                  <a:pt x="419087" y="81724"/>
                </a:lnTo>
                <a:lnTo>
                  <a:pt x="417957" y="80365"/>
                </a:lnTo>
                <a:lnTo>
                  <a:pt x="417893" y="77609"/>
                </a:lnTo>
                <a:lnTo>
                  <a:pt x="418033" y="76060"/>
                </a:lnTo>
                <a:lnTo>
                  <a:pt x="414235" y="77470"/>
                </a:lnTo>
                <a:lnTo>
                  <a:pt x="413105" y="77495"/>
                </a:lnTo>
                <a:lnTo>
                  <a:pt x="411302" y="76657"/>
                </a:lnTo>
                <a:lnTo>
                  <a:pt x="410159" y="78066"/>
                </a:lnTo>
                <a:lnTo>
                  <a:pt x="408305" y="78574"/>
                </a:lnTo>
                <a:lnTo>
                  <a:pt x="406184" y="77381"/>
                </a:lnTo>
                <a:lnTo>
                  <a:pt x="405218" y="75590"/>
                </a:lnTo>
                <a:lnTo>
                  <a:pt x="404939" y="75425"/>
                </a:lnTo>
                <a:lnTo>
                  <a:pt x="404545" y="75717"/>
                </a:lnTo>
                <a:lnTo>
                  <a:pt x="406908" y="79641"/>
                </a:lnTo>
                <a:lnTo>
                  <a:pt x="402488" y="81813"/>
                </a:lnTo>
                <a:lnTo>
                  <a:pt x="401535" y="80911"/>
                </a:lnTo>
                <a:lnTo>
                  <a:pt x="400799" y="78257"/>
                </a:lnTo>
                <a:lnTo>
                  <a:pt x="399999" y="76136"/>
                </a:lnTo>
                <a:lnTo>
                  <a:pt x="400735" y="74879"/>
                </a:lnTo>
                <a:lnTo>
                  <a:pt x="400481" y="74637"/>
                </a:lnTo>
                <a:lnTo>
                  <a:pt x="399986" y="72999"/>
                </a:lnTo>
                <a:lnTo>
                  <a:pt x="399313" y="73012"/>
                </a:lnTo>
                <a:lnTo>
                  <a:pt x="397319" y="76492"/>
                </a:lnTo>
                <a:lnTo>
                  <a:pt x="396341" y="77241"/>
                </a:lnTo>
                <a:lnTo>
                  <a:pt x="394538" y="81584"/>
                </a:lnTo>
                <a:lnTo>
                  <a:pt x="392137" y="82778"/>
                </a:lnTo>
                <a:lnTo>
                  <a:pt x="390258" y="83096"/>
                </a:lnTo>
                <a:lnTo>
                  <a:pt x="387654" y="85420"/>
                </a:lnTo>
                <a:lnTo>
                  <a:pt x="385749" y="84747"/>
                </a:lnTo>
                <a:lnTo>
                  <a:pt x="384098" y="84785"/>
                </a:lnTo>
                <a:lnTo>
                  <a:pt x="383959" y="85178"/>
                </a:lnTo>
                <a:lnTo>
                  <a:pt x="385013" y="87731"/>
                </a:lnTo>
                <a:lnTo>
                  <a:pt x="373557" y="96266"/>
                </a:lnTo>
                <a:lnTo>
                  <a:pt x="371983" y="97243"/>
                </a:lnTo>
                <a:lnTo>
                  <a:pt x="367030" y="100888"/>
                </a:lnTo>
                <a:lnTo>
                  <a:pt x="366725" y="101346"/>
                </a:lnTo>
                <a:lnTo>
                  <a:pt x="366750" y="102704"/>
                </a:lnTo>
                <a:lnTo>
                  <a:pt x="365607" y="105791"/>
                </a:lnTo>
                <a:lnTo>
                  <a:pt x="363778" y="106311"/>
                </a:lnTo>
                <a:lnTo>
                  <a:pt x="361467" y="105803"/>
                </a:lnTo>
                <a:lnTo>
                  <a:pt x="360553" y="106438"/>
                </a:lnTo>
                <a:lnTo>
                  <a:pt x="358940" y="106057"/>
                </a:lnTo>
                <a:lnTo>
                  <a:pt x="358305" y="106083"/>
                </a:lnTo>
                <a:lnTo>
                  <a:pt x="358101" y="106692"/>
                </a:lnTo>
                <a:lnTo>
                  <a:pt x="356311" y="107823"/>
                </a:lnTo>
                <a:lnTo>
                  <a:pt x="354863" y="108356"/>
                </a:lnTo>
                <a:lnTo>
                  <a:pt x="353225" y="107429"/>
                </a:lnTo>
                <a:lnTo>
                  <a:pt x="352145" y="107746"/>
                </a:lnTo>
                <a:lnTo>
                  <a:pt x="350621" y="107784"/>
                </a:lnTo>
                <a:lnTo>
                  <a:pt x="348957" y="108127"/>
                </a:lnTo>
                <a:lnTo>
                  <a:pt x="327012" y="107784"/>
                </a:lnTo>
                <a:lnTo>
                  <a:pt x="326631" y="129057"/>
                </a:lnTo>
                <a:lnTo>
                  <a:pt x="326834" y="150228"/>
                </a:lnTo>
                <a:lnTo>
                  <a:pt x="348754" y="171297"/>
                </a:lnTo>
                <a:lnTo>
                  <a:pt x="348996" y="181546"/>
                </a:lnTo>
                <a:lnTo>
                  <a:pt x="379590" y="181406"/>
                </a:lnTo>
                <a:lnTo>
                  <a:pt x="380644" y="183680"/>
                </a:lnTo>
                <a:lnTo>
                  <a:pt x="382143" y="184213"/>
                </a:lnTo>
                <a:lnTo>
                  <a:pt x="382384" y="184645"/>
                </a:lnTo>
                <a:lnTo>
                  <a:pt x="390372" y="184721"/>
                </a:lnTo>
                <a:lnTo>
                  <a:pt x="390296" y="181140"/>
                </a:lnTo>
                <a:lnTo>
                  <a:pt x="405980" y="181051"/>
                </a:lnTo>
                <a:lnTo>
                  <a:pt x="407771" y="177342"/>
                </a:lnTo>
                <a:lnTo>
                  <a:pt x="409638" y="171704"/>
                </a:lnTo>
                <a:lnTo>
                  <a:pt x="409270" y="170421"/>
                </a:lnTo>
                <a:lnTo>
                  <a:pt x="410502" y="167881"/>
                </a:lnTo>
                <a:lnTo>
                  <a:pt x="410425" y="164642"/>
                </a:lnTo>
                <a:lnTo>
                  <a:pt x="411264" y="161988"/>
                </a:lnTo>
                <a:lnTo>
                  <a:pt x="410921" y="159664"/>
                </a:lnTo>
                <a:lnTo>
                  <a:pt x="411568" y="156248"/>
                </a:lnTo>
                <a:lnTo>
                  <a:pt x="415836" y="147802"/>
                </a:lnTo>
                <a:lnTo>
                  <a:pt x="417957" y="145719"/>
                </a:lnTo>
                <a:lnTo>
                  <a:pt x="419290" y="145186"/>
                </a:lnTo>
                <a:lnTo>
                  <a:pt x="419938" y="144500"/>
                </a:lnTo>
                <a:lnTo>
                  <a:pt x="421284" y="141884"/>
                </a:lnTo>
                <a:lnTo>
                  <a:pt x="422541" y="140868"/>
                </a:lnTo>
                <a:lnTo>
                  <a:pt x="422884" y="139661"/>
                </a:lnTo>
                <a:lnTo>
                  <a:pt x="423405" y="138861"/>
                </a:lnTo>
                <a:lnTo>
                  <a:pt x="423913" y="137172"/>
                </a:lnTo>
                <a:lnTo>
                  <a:pt x="424484" y="131902"/>
                </a:lnTo>
                <a:lnTo>
                  <a:pt x="426110" y="128943"/>
                </a:lnTo>
                <a:lnTo>
                  <a:pt x="431050" y="124180"/>
                </a:lnTo>
                <a:lnTo>
                  <a:pt x="431787" y="121831"/>
                </a:lnTo>
                <a:close/>
              </a:path>
              <a:path w="650875" h="873760">
                <a:moveTo>
                  <a:pt x="440702" y="705421"/>
                </a:moveTo>
                <a:lnTo>
                  <a:pt x="439750" y="704862"/>
                </a:lnTo>
                <a:lnTo>
                  <a:pt x="439140" y="704265"/>
                </a:lnTo>
                <a:lnTo>
                  <a:pt x="439115" y="703376"/>
                </a:lnTo>
                <a:lnTo>
                  <a:pt x="440029" y="703351"/>
                </a:lnTo>
                <a:lnTo>
                  <a:pt x="438086" y="699465"/>
                </a:lnTo>
                <a:lnTo>
                  <a:pt x="438061" y="698271"/>
                </a:lnTo>
                <a:lnTo>
                  <a:pt x="437121" y="697407"/>
                </a:lnTo>
                <a:lnTo>
                  <a:pt x="434390" y="698652"/>
                </a:lnTo>
                <a:lnTo>
                  <a:pt x="432536" y="698411"/>
                </a:lnTo>
                <a:lnTo>
                  <a:pt x="429755" y="697572"/>
                </a:lnTo>
                <a:lnTo>
                  <a:pt x="429793" y="699084"/>
                </a:lnTo>
                <a:lnTo>
                  <a:pt x="427964" y="700316"/>
                </a:lnTo>
                <a:lnTo>
                  <a:pt x="425805" y="700074"/>
                </a:lnTo>
                <a:lnTo>
                  <a:pt x="424243" y="698893"/>
                </a:lnTo>
                <a:lnTo>
                  <a:pt x="424497" y="696201"/>
                </a:lnTo>
                <a:lnTo>
                  <a:pt x="424180" y="695896"/>
                </a:lnTo>
                <a:lnTo>
                  <a:pt x="424141" y="694385"/>
                </a:lnTo>
                <a:lnTo>
                  <a:pt x="424434" y="693191"/>
                </a:lnTo>
                <a:lnTo>
                  <a:pt x="424408" y="692264"/>
                </a:lnTo>
                <a:lnTo>
                  <a:pt x="424700" y="691680"/>
                </a:lnTo>
                <a:lnTo>
                  <a:pt x="426554" y="691629"/>
                </a:lnTo>
                <a:lnTo>
                  <a:pt x="427126" y="691019"/>
                </a:lnTo>
                <a:lnTo>
                  <a:pt x="429006" y="691578"/>
                </a:lnTo>
                <a:lnTo>
                  <a:pt x="430149" y="688530"/>
                </a:lnTo>
                <a:lnTo>
                  <a:pt x="431990" y="687882"/>
                </a:lnTo>
                <a:lnTo>
                  <a:pt x="432231" y="685469"/>
                </a:lnTo>
                <a:lnTo>
                  <a:pt x="430377" y="684911"/>
                </a:lnTo>
                <a:lnTo>
                  <a:pt x="428536" y="685253"/>
                </a:lnTo>
                <a:lnTo>
                  <a:pt x="427596" y="684377"/>
                </a:lnTo>
                <a:lnTo>
                  <a:pt x="426339" y="682612"/>
                </a:lnTo>
                <a:lnTo>
                  <a:pt x="426910" y="681672"/>
                </a:lnTo>
                <a:lnTo>
                  <a:pt x="426567" y="679589"/>
                </a:lnTo>
                <a:lnTo>
                  <a:pt x="424738" y="679640"/>
                </a:lnTo>
                <a:lnTo>
                  <a:pt x="430149" y="674674"/>
                </a:lnTo>
                <a:lnTo>
                  <a:pt x="429374" y="667778"/>
                </a:lnTo>
                <a:lnTo>
                  <a:pt x="427799" y="666305"/>
                </a:lnTo>
                <a:lnTo>
                  <a:pt x="426834" y="664222"/>
                </a:lnTo>
                <a:lnTo>
                  <a:pt x="426453" y="661530"/>
                </a:lnTo>
                <a:lnTo>
                  <a:pt x="428866" y="659053"/>
                </a:lnTo>
                <a:lnTo>
                  <a:pt x="428510" y="657555"/>
                </a:lnTo>
                <a:lnTo>
                  <a:pt x="430034" y="656932"/>
                </a:lnTo>
                <a:lnTo>
                  <a:pt x="429374" y="655129"/>
                </a:lnTo>
                <a:lnTo>
                  <a:pt x="423824" y="654367"/>
                </a:lnTo>
                <a:lnTo>
                  <a:pt x="424129" y="653453"/>
                </a:lnTo>
                <a:lnTo>
                  <a:pt x="422592" y="653491"/>
                </a:lnTo>
                <a:lnTo>
                  <a:pt x="421627" y="652614"/>
                </a:lnTo>
                <a:lnTo>
                  <a:pt x="420420" y="652640"/>
                </a:lnTo>
                <a:lnTo>
                  <a:pt x="419201" y="653580"/>
                </a:lnTo>
                <a:lnTo>
                  <a:pt x="418287" y="653592"/>
                </a:lnTo>
                <a:lnTo>
                  <a:pt x="417652" y="653008"/>
                </a:lnTo>
                <a:lnTo>
                  <a:pt x="416725" y="652424"/>
                </a:lnTo>
                <a:lnTo>
                  <a:pt x="413994" y="654888"/>
                </a:lnTo>
                <a:lnTo>
                  <a:pt x="413092" y="655231"/>
                </a:lnTo>
                <a:lnTo>
                  <a:pt x="411861" y="654354"/>
                </a:lnTo>
                <a:lnTo>
                  <a:pt x="410578" y="652881"/>
                </a:lnTo>
                <a:lnTo>
                  <a:pt x="410260" y="651675"/>
                </a:lnTo>
                <a:lnTo>
                  <a:pt x="409295" y="650481"/>
                </a:lnTo>
                <a:lnTo>
                  <a:pt x="408686" y="650214"/>
                </a:lnTo>
                <a:lnTo>
                  <a:pt x="407466" y="651141"/>
                </a:lnTo>
                <a:lnTo>
                  <a:pt x="406869" y="652056"/>
                </a:lnTo>
                <a:lnTo>
                  <a:pt x="405663" y="652399"/>
                </a:lnTo>
                <a:lnTo>
                  <a:pt x="403847" y="654240"/>
                </a:lnTo>
                <a:lnTo>
                  <a:pt x="401713" y="655180"/>
                </a:lnTo>
                <a:lnTo>
                  <a:pt x="401142" y="656120"/>
                </a:lnTo>
                <a:lnTo>
                  <a:pt x="400875" y="658533"/>
                </a:lnTo>
                <a:lnTo>
                  <a:pt x="400329" y="661555"/>
                </a:lnTo>
                <a:lnTo>
                  <a:pt x="399135" y="662482"/>
                </a:lnTo>
                <a:lnTo>
                  <a:pt x="398221" y="662800"/>
                </a:lnTo>
                <a:lnTo>
                  <a:pt x="388569" y="670547"/>
                </a:lnTo>
                <a:lnTo>
                  <a:pt x="388645" y="674166"/>
                </a:lnTo>
                <a:lnTo>
                  <a:pt x="387731" y="673900"/>
                </a:lnTo>
                <a:lnTo>
                  <a:pt x="384949" y="673963"/>
                </a:lnTo>
                <a:lnTo>
                  <a:pt x="385038" y="677583"/>
                </a:lnTo>
                <a:lnTo>
                  <a:pt x="381342" y="677659"/>
                </a:lnTo>
                <a:lnTo>
                  <a:pt x="381520" y="684872"/>
                </a:lnTo>
                <a:lnTo>
                  <a:pt x="373837" y="685063"/>
                </a:lnTo>
                <a:lnTo>
                  <a:pt x="374243" y="688670"/>
                </a:lnTo>
                <a:lnTo>
                  <a:pt x="372414" y="689914"/>
                </a:lnTo>
                <a:lnTo>
                  <a:pt x="364909" y="697318"/>
                </a:lnTo>
                <a:lnTo>
                  <a:pt x="365861" y="699109"/>
                </a:lnTo>
                <a:lnTo>
                  <a:pt x="365353" y="702716"/>
                </a:lnTo>
                <a:lnTo>
                  <a:pt x="363829" y="703364"/>
                </a:lnTo>
                <a:lnTo>
                  <a:pt x="362915" y="704596"/>
                </a:lnTo>
                <a:lnTo>
                  <a:pt x="360527" y="707059"/>
                </a:lnTo>
                <a:lnTo>
                  <a:pt x="360248" y="707961"/>
                </a:lnTo>
                <a:lnTo>
                  <a:pt x="359930" y="708279"/>
                </a:lnTo>
                <a:lnTo>
                  <a:pt x="359003" y="707986"/>
                </a:lnTo>
                <a:lnTo>
                  <a:pt x="357797" y="708025"/>
                </a:lnTo>
                <a:lnTo>
                  <a:pt x="359371" y="709803"/>
                </a:lnTo>
                <a:lnTo>
                  <a:pt x="359968" y="710082"/>
                </a:lnTo>
                <a:lnTo>
                  <a:pt x="361480" y="708825"/>
                </a:lnTo>
                <a:lnTo>
                  <a:pt x="363016" y="708787"/>
                </a:lnTo>
                <a:lnTo>
                  <a:pt x="363359" y="709993"/>
                </a:lnTo>
                <a:lnTo>
                  <a:pt x="363982" y="709980"/>
                </a:lnTo>
                <a:lnTo>
                  <a:pt x="365201" y="710247"/>
                </a:lnTo>
                <a:lnTo>
                  <a:pt x="366115" y="709930"/>
                </a:lnTo>
                <a:lnTo>
                  <a:pt x="366712" y="709015"/>
                </a:lnTo>
                <a:lnTo>
                  <a:pt x="367030" y="709015"/>
                </a:lnTo>
                <a:lnTo>
                  <a:pt x="367639" y="709282"/>
                </a:lnTo>
                <a:lnTo>
                  <a:pt x="370128" y="709841"/>
                </a:lnTo>
                <a:lnTo>
                  <a:pt x="370725" y="710107"/>
                </a:lnTo>
                <a:lnTo>
                  <a:pt x="371957" y="709790"/>
                </a:lnTo>
                <a:lnTo>
                  <a:pt x="373202" y="709764"/>
                </a:lnTo>
                <a:lnTo>
                  <a:pt x="374396" y="709129"/>
                </a:lnTo>
                <a:lnTo>
                  <a:pt x="385572" y="713371"/>
                </a:lnTo>
                <a:lnTo>
                  <a:pt x="392074" y="715619"/>
                </a:lnTo>
                <a:lnTo>
                  <a:pt x="393560" y="713790"/>
                </a:lnTo>
                <a:lnTo>
                  <a:pt x="395414" y="714349"/>
                </a:lnTo>
                <a:lnTo>
                  <a:pt x="397243" y="713409"/>
                </a:lnTo>
                <a:lnTo>
                  <a:pt x="399389" y="712749"/>
                </a:lnTo>
                <a:lnTo>
                  <a:pt x="399973" y="712419"/>
                </a:lnTo>
                <a:lnTo>
                  <a:pt x="400596" y="712406"/>
                </a:lnTo>
                <a:lnTo>
                  <a:pt x="401218" y="712711"/>
                </a:lnTo>
                <a:lnTo>
                  <a:pt x="401231" y="713003"/>
                </a:lnTo>
                <a:lnTo>
                  <a:pt x="400354" y="714844"/>
                </a:lnTo>
                <a:lnTo>
                  <a:pt x="400685" y="716330"/>
                </a:lnTo>
                <a:lnTo>
                  <a:pt x="401332" y="717219"/>
                </a:lnTo>
                <a:lnTo>
                  <a:pt x="402577" y="717791"/>
                </a:lnTo>
                <a:lnTo>
                  <a:pt x="403225" y="719874"/>
                </a:lnTo>
                <a:lnTo>
                  <a:pt x="403847" y="720166"/>
                </a:lnTo>
                <a:lnTo>
                  <a:pt x="404202" y="721664"/>
                </a:lnTo>
                <a:lnTo>
                  <a:pt x="404253" y="724065"/>
                </a:lnTo>
                <a:lnTo>
                  <a:pt x="406438" y="726122"/>
                </a:lnTo>
                <a:lnTo>
                  <a:pt x="407390" y="726706"/>
                </a:lnTo>
                <a:lnTo>
                  <a:pt x="417004" y="730681"/>
                </a:lnTo>
                <a:lnTo>
                  <a:pt x="428142" y="734644"/>
                </a:lnTo>
                <a:lnTo>
                  <a:pt x="431012" y="725538"/>
                </a:lnTo>
                <a:lnTo>
                  <a:pt x="433844" y="715225"/>
                </a:lnTo>
                <a:lnTo>
                  <a:pt x="435330" y="713079"/>
                </a:lnTo>
                <a:lnTo>
                  <a:pt x="440702" y="705421"/>
                </a:lnTo>
                <a:close/>
              </a:path>
              <a:path w="650875" h="873760">
                <a:moveTo>
                  <a:pt x="441566" y="226339"/>
                </a:moveTo>
                <a:lnTo>
                  <a:pt x="440690" y="225501"/>
                </a:lnTo>
                <a:lnTo>
                  <a:pt x="441071" y="224675"/>
                </a:lnTo>
                <a:lnTo>
                  <a:pt x="439788" y="222732"/>
                </a:lnTo>
                <a:lnTo>
                  <a:pt x="440385" y="220903"/>
                </a:lnTo>
                <a:lnTo>
                  <a:pt x="441248" y="220662"/>
                </a:lnTo>
                <a:lnTo>
                  <a:pt x="441109" y="219951"/>
                </a:lnTo>
                <a:lnTo>
                  <a:pt x="440156" y="220903"/>
                </a:lnTo>
                <a:lnTo>
                  <a:pt x="438531" y="220903"/>
                </a:lnTo>
                <a:lnTo>
                  <a:pt x="437845" y="218452"/>
                </a:lnTo>
                <a:lnTo>
                  <a:pt x="438404" y="217868"/>
                </a:lnTo>
                <a:lnTo>
                  <a:pt x="437896" y="217309"/>
                </a:lnTo>
                <a:lnTo>
                  <a:pt x="435965" y="216128"/>
                </a:lnTo>
                <a:lnTo>
                  <a:pt x="435419" y="214896"/>
                </a:lnTo>
                <a:lnTo>
                  <a:pt x="435406" y="214299"/>
                </a:lnTo>
                <a:lnTo>
                  <a:pt x="435635" y="211899"/>
                </a:lnTo>
                <a:lnTo>
                  <a:pt x="435394" y="210464"/>
                </a:lnTo>
                <a:lnTo>
                  <a:pt x="434949" y="210299"/>
                </a:lnTo>
                <a:lnTo>
                  <a:pt x="434149" y="210299"/>
                </a:lnTo>
                <a:lnTo>
                  <a:pt x="432511" y="209435"/>
                </a:lnTo>
                <a:lnTo>
                  <a:pt x="431546" y="209588"/>
                </a:lnTo>
                <a:lnTo>
                  <a:pt x="429983" y="210299"/>
                </a:lnTo>
                <a:lnTo>
                  <a:pt x="428269" y="210299"/>
                </a:lnTo>
                <a:lnTo>
                  <a:pt x="427240" y="209588"/>
                </a:lnTo>
                <a:lnTo>
                  <a:pt x="426453" y="209042"/>
                </a:lnTo>
                <a:lnTo>
                  <a:pt x="426300" y="208381"/>
                </a:lnTo>
                <a:lnTo>
                  <a:pt x="426212" y="207975"/>
                </a:lnTo>
                <a:lnTo>
                  <a:pt x="424891" y="207975"/>
                </a:lnTo>
                <a:lnTo>
                  <a:pt x="423329" y="209588"/>
                </a:lnTo>
                <a:lnTo>
                  <a:pt x="422313" y="209435"/>
                </a:lnTo>
                <a:lnTo>
                  <a:pt x="421360" y="209435"/>
                </a:lnTo>
                <a:lnTo>
                  <a:pt x="420547" y="210299"/>
                </a:lnTo>
                <a:lnTo>
                  <a:pt x="417487" y="210299"/>
                </a:lnTo>
                <a:lnTo>
                  <a:pt x="417449" y="208381"/>
                </a:lnTo>
                <a:lnTo>
                  <a:pt x="418388" y="207060"/>
                </a:lnTo>
                <a:lnTo>
                  <a:pt x="418566" y="206070"/>
                </a:lnTo>
                <a:lnTo>
                  <a:pt x="417779" y="204355"/>
                </a:lnTo>
                <a:lnTo>
                  <a:pt x="417537" y="203835"/>
                </a:lnTo>
                <a:lnTo>
                  <a:pt x="418782" y="201358"/>
                </a:lnTo>
                <a:lnTo>
                  <a:pt x="419112" y="201028"/>
                </a:lnTo>
                <a:lnTo>
                  <a:pt x="419112" y="200875"/>
                </a:lnTo>
                <a:lnTo>
                  <a:pt x="414528" y="204355"/>
                </a:lnTo>
                <a:lnTo>
                  <a:pt x="412686" y="204355"/>
                </a:lnTo>
                <a:lnTo>
                  <a:pt x="411480" y="203225"/>
                </a:lnTo>
                <a:lnTo>
                  <a:pt x="411429" y="201358"/>
                </a:lnTo>
                <a:lnTo>
                  <a:pt x="411632" y="201028"/>
                </a:lnTo>
                <a:lnTo>
                  <a:pt x="412496" y="199872"/>
                </a:lnTo>
                <a:lnTo>
                  <a:pt x="415759" y="197700"/>
                </a:lnTo>
                <a:lnTo>
                  <a:pt x="417906" y="196837"/>
                </a:lnTo>
                <a:lnTo>
                  <a:pt x="417906" y="196113"/>
                </a:lnTo>
                <a:lnTo>
                  <a:pt x="417474" y="196113"/>
                </a:lnTo>
                <a:lnTo>
                  <a:pt x="415632" y="195618"/>
                </a:lnTo>
                <a:lnTo>
                  <a:pt x="412864" y="193421"/>
                </a:lnTo>
                <a:lnTo>
                  <a:pt x="414489" y="189699"/>
                </a:lnTo>
                <a:lnTo>
                  <a:pt x="414350" y="189039"/>
                </a:lnTo>
                <a:lnTo>
                  <a:pt x="413613" y="188722"/>
                </a:lnTo>
                <a:lnTo>
                  <a:pt x="412851" y="188061"/>
                </a:lnTo>
                <a:lnTo>
                  <a:pt x="413143" y="186817"/>
                </a:lnTo>
                <a:lnTo>
                  <a:pt x="413346" y="185953"/>
                </a:lnTo>
                <a:lnTo>
                  <a:pt x="415010" y="184505"/>
                </a:lnTo>
                <a:lnTo>
                  <a:pt x="414883" y="183616"/>
                </a:lnTo>
                <a:lnTo>
                  <a:pt x="392315" y="183616"/>
                </a:lnTo>
                <a:lnTo>
                  <a:pt x="392379" y="186817"/>
                </a:lnTo>
                <a:lnTo>
                  <a:pt x="381419" y="186817"/>
                </a:lnTo>
                <a:lnTo>
                  <a:pt x="380923" y="185953"/>
                </a:lnTo>
                <a:lnTo>
                  <a:pt x="379336" y="185381"/>
                </a:lnTo>
                <a:lnTo>
                  <a:pt x="378523" y="183616"/>
                </a:lnTo>
                <a:lnTo>
                  <a:pt x="378460" y="183489"/>
                </a:lnTo>
                <a:lnTo>
                  <a:pt x="348970" y="183616"/>
                </a:lnTo>
                <a:lnTo>
                  <a:pt x="349059" y="206070"/>
                </a:lnTo>
                <a:lnTo>
                  <a:pt x="349173" y="228688"/>
                </a:lnTo>
                <a:lnTo>
                  <a:pt x="349300" y="248450"/>
                </a:lnTo>
                <a:lnTo>
                  <a:pt x="349427" y="268097"/>
                </a:lnTo>
                <a:lnTo>
                  <a:pt x="385013" y="267525"/>
                </a:lnTo>
                <a:lnTo>
                  <a:pt x="388569" y="268071"/>
                </a:lnTo>
                <a:lnTo>
                  <a:pt x="410629" y="267525"/>
                </a:lnTo>
                <a:lnTo>
                  <a:pt x="431101" y="267030"/>
                </a:lnTo>
                <a:lnTo>
                  <a:pt x="434479" y="267169"/>
                </a:lnTo>
                <a:lnTo>
                  <a:pt x="434479" y="267030"/>
                </a:lnTo>
                <a:lnTo>
                  <a:pt x="434225" y="256489"/>
                </a:lnTo>
                <a:lnTo>
                  <a:pt x="437362" y="256159"/>
                </a:lnTo>
                <a:lnTo>
                  <a:pt x="435800" y="253250"/>
                </a:lnTo>
                <a:lnTo>
                  <a:pt x="434873" y="250774"/>
                </a:lnTo>
                <a:lnTo>
                  <a:pt x="435838" y="249758"/>
                </a:lnTo>
                <a:lnTo>
                  <a:pt x="435724" y="249428"/>
                </a:lnTo>
                <a:lnTo>
                  <a:pt x="434682" y="248450"/>
                </a:lnTo>
                <a:lnTo>
                  <a:pt x="435876" y="246684"/>
                </a:lnTo>
                <a:lnTo>
                  <a:pt x="434022" y="245808"/>
                </a:lnTo>
                <a:lnTo>
                  <a:pt x="435356" y="242062"/>
                </a:lnTo>
                <a:lnTo>
                  <a:pt x="434784" y="240792"/>
                </a:lnTo>
                <a:lnTo>
                  <a:pt x="434759" y="239941"/>
                </a:lnTo>
                <a:lnTo>
                  <a:pt x="433209" y="239369"/>
                </a:lnTo>
                <a:lnTo>
                  <a:pt x="433184" y="238277"/>
                </a:lnTo>
                <a:lnTo>
                  <a:pt x="432473" y="236385"/>
                </a:lnTo>
                <a:lnTo>
                  <a:pt x="432612" y="235813"/>
                </a:lnTo>
                <a:lnTo>
                  <a:pt x="431330" y="235813"/>
                </a:lnTo>
                <a:lnTo>
                  <a:pt x="430898" y="234988"/>
                </a:lnTo>
                <a:lnTo>
                  <a:pt x="429387" y="234378"/>
                </a:lnTo>
                <a:lnTo>
                  <a:pt x="428840" y="233743"/>
                </a:lnTo>
                <a:lnTo>
                  <a:pt x="428282" y="232270"/>
                </a:lnTo>
                <a:lnTo>
                  <a:pt x="430720" y="229768"/>
                </a:lnTo>
                <a:lnTo>
                  <a:pt x="431444" y="229616"/>
                </a:lnTo>
                <a:lnTo>
                  <a:pt x="431355" y="229387"/>
                </a:lnTo>
                <a:lnTo>
                  <a:pt x="431279" y="229184"/>
                </a:lnTo>
                <a:lnTo>
                  <a:pt x="432498" y="227952"/>
                </a:lnTo>
                <a:lnTo>
                  <a:pt x="433920" y="228688"/>
                </a:lnTo>
                <a:lnTo>
                  <a:pt x="434695" y="229387"/>
                </a:lnTo>
                <a:lnTo>
                  <a:pt x="435381" y="228688"/>
                </a:lnTo>
                <a:lnTo>
                  <a:pt x="436587" y="228688"/>
                </a:lnTo>
                <a:lnTo>
                  <a:pt x="437451" y="228955"/>
                </a:lnTo>
                <a:lnTo>
                  <a:pt x="438061" y="228955"/>
                </a:lnTo>
                <a:lnTo>
                  <a:pt x="437946" y="228688"/>
                </a:lnTo>
                <a:lnTo>
                  <a:pt x="437629" y="227952"/>
                </a:lnTo>
                <a:lnTo>
                  <a:pt x="437515" y="226339"/>
                </a:lnTo>
                <a:lnTo>
                  <a:pt x="439305" y="226339"/>
                </a:lnTo>
                <a:lnTo>
                  <a:pt x="439788" y="226555"/>
                </a:lnTo>
                <a:lnTo>
                  <a:pt x="440563" y="227037"/>
                </a:lnTo>
                <a:lnTo>
                  <a:pt x="441566" y="226339"/>
                </a:lnTo>
                <a:close/>
              </a:path>
              <a:path w="650875" h="873760">
                <a:moveTo>
                  <a:pt x="485025" y="644626"/>
                </a:moveTo>
                <a:lnTo>
                  <a:pt x="483831" y="641311"/>
                </a:lnTo>
                <a:lnTo>
                  <a:pt x="480593" y="636714"/>
                </a:lnTo>
                <a:lnTo>
                  <a:pt x="479082" y="632358"/>
                </a:lnTo>
                <a:lnTo>
                  <a:pt x="476288" y="632714"/>
                </a:lnTo>
                <a:lnTo>
                  <a:pt x="475170" y="632167"/>
                </a:lnTo>
                <a:lnTo>
                  <a:pt x="474268" y="630377"/>
                </a:lnTo>
                <a:lnTo>
                  <a:pt x="473913" y="627367"/>
                </a:lnTo>
                <a:lnTo>
                  <a:pt x="472528" y="625830"/>
                </a:lnTo>
                <a:lnTo>
                  <a:pt x="471335" y="623506"/>
                </a:lnTo>
                <a:lnTo>
                  <a:pt x="471068" y="621334"/>
                </a:lnTo>
                <a:lnTo>
                  <a:pt x="470560" y="621334"/>
                </a:lnTo>
                <a:lnTo>
                  <a:pt x="470941" y="620280"/>
                </a:lnTo>
                <a:lnTo>
                  <a:pt x="470839" y="619429"/>
                </a:lnTo>
                <a:lnTo>
                  <a:pt x="471246" y="619442"/>
                </a:lnTo>
                <a:lnTo>
                  <a:pt x="472046" y="617169"/>
                </a:lnTo>
                <a:lnTo>
                  <a:pt x="473913" y="616673"/>
                </a:lnTo>
                <a:lnTo>
                  <a:pt x="475894" y="616902"/>
                </a:lnTo>
                <a:lnTo>
                  <a:pt x="476364" y="616534"/>
                </a:lnTo>
                <a:lnTo>
                  <a:pt x="476123" y="615276"/>
                </a:lnTo>
                <a:lnTo>
                  <a:pt x="473925" y="612584"/>
                </a:lnTo>
                <a:lnTo>
                  <a:pt x="470585" y="604469"/>
                </a:lnTo>
                <a:lnTo>
                  <a:pt x="470547" y="602729"/>
                </a:lnTo>
                <a:lnTo>
                  <a:pt x="471144" y="601522"/>
                </a:lnTo>
                <a:lnTo>
                  <a:pt x="471081" y="598754"/>
                </a:lnTo>
                <a:lnTo>
                  <a:pt x="471589" y="595414"/>
                </a:lnTo>
                <a:lnTo>
                  <a:pt x="470903" y="592099"/>
                </a:lnTo>
                <a:lnTo>
                  <a:pt x="471220" y="590677"/>
                </a:lnTo>
                <a:lnTo>
                  <a:pt x="472020" y="588975"/>
                </a:lnTo>
                <a:lnTo>
                  <a:pt x="473214" y="588352"/>
                </a:lnTo>
                <a:lnTo>
                  <a:pt x="473798" y="587159"/>
                </a:lnTo>
                <a:lnTo>
                  <a:pt x="473278" y="585762"/>
                </a:lnTo>
                <a:lnTo>
                  <a:pt x="472452" y="580707"/>
                </a:lnTo>
                <a:lnTo>
                  <a:pt x="473532" y="579208"/>
                </a:lnTo>
                <a:lnTo>
                  <a:pt x="475500" y="577938"/>
                </a:lnTo>
                <a:lnTo>
                  <a:pt x="475488" y="577532"/>
                </a:lnTo>
                <a:lnTo>
                  <a:pt x="474497" y="575983"/>
                </a:lnTo>
                <a:lnTo>
                  <a:pt x="475284" y="570153"/>
                </a:lnTo>
                <a:lnTo>
                  <a:pt x="474408" y="567982"/>
                </a:lnTo>
                <a:lnTo>
                  <a:pt x="472579" y="565188"/>
                </a:lnTo>
                <a:lnTo>
                  <a:pt x="471855" y="563549"/>
                </a:lnTo>
                <a:lnTo>
                  <a:pt x="469874" y="560844"/>
                </a:lnTo>
                <a:lnTo>
                  <a:pt x="469811" y="558139"/>
                </a:lnTo>
                <a:lnTo>
                  <a:pt x="470369" y="557288"/>
                </a:lnTo>
                <a:lnTo>
                  <a:pt x="470128" y="556018"/>
                </a:lnTo>
                <a:lnTo>
                  <a:pt x="469214" y="554380"/>
                </a:lnTo>
                <a:lnTo>
                  <a:pt x="467321" y="550011"/>
                </a:lnTo>
                <a:lnTo>
                  <a:pt x="465696" y="548500"/>
                </a:lnTo>
                <a:lnTo>
                  <a:pt x="463600" y="547408"/>
                </a:lnTo>
                <a:lnTo>
                  <a:pt x="461365" y="544537"/>
                </a:lnTo>
                <a:lnTo>
                  <a:pt x="459346" y="544588"/>
                </a:lnTo>
                <a:lnTo>
                  <a:pt x="458698" y="542747"/>
                </a:lnTo>
                <a:lnTo>
                  <a:pt x="458660" y="541045"/>
                </a:lnTo>
                <a:lnTo>
                  <a:pt x="459879" y="538353"/>
                </a:lnTo>
                <a:lnTo>
                  <a:pt x="461022" y="537400"/>
                </a:lnTo>
                <a:lnTo>
                  <a:pt x="460997" y="535940"/>
                </a:lnTo>
                <a:lnTo>
                  <a:pt x="457809" y="535292"/>
                </a:lnTo>
                <a:lnTo>
                  <a:pt x="394919" y="535597"/>
                </a:lnTo>
                <a:lnTo>
                  <a:pt x="373138" y="536117"/>
                </a:lnTo>
                <a:lnTo>
                  <a:pt x="373126" y="548081"/>
                </a:lnTo>
                <a:lnTo>
                  <a:pt x="374396" y="549554"/>
                </a:lnTo>
                <a:lnTo>
                  <a:pt x="374421" y="550532"/>
                </a:lnTo>
                <a:lnTo>
                  <a:pt x="375996" y="551370"/>
                </a:lnTo>
                <a:lnTo>
                  <a:pt x="377380" y="551726"/>
                </a:lnTo>
                <a:lnTo>
                  <a:pt x="378536" y="552488"/>
                </a:lnTo>
                <a:lnTo>
                  <a:pt x="379628" y="553758"/>
                </a:lnTo>
                <a:lnTo>
                  <a:pt x="382524" y="554342"/>
                </a:lnTo>
                <a:lnTo>
                  <a:pt x="382092" y="578650"/>
                </a:lnTo>
                <a:lnTo>
                  <a:pt x="381215" y="578675"/>
                </a:lnTo>
                <a:lnTo>
                  <a:pt x="380301" y="581266"/>
                </a:lnTo>
                <a:lnTo>
                  <a:pt x="378764" y="580936"/>
                </a:lnTo>
                <a:lnTo>
                  <a:pt x="377329" y="582409"/>
                </a:lnTo>
                <a:lnTo>
                  <a:pt x="376097" y="583196"/>
                </a:lnTo>
                <a:lnTo>
                  <a:pt x="376135" y="584962"/>
                </a:lnTo>
                <a:lnTo>
                  <a:pt x="375361" y="586867"/>
                </a:lnTo>
                <a:lnTo>
                  <a:pt x="375793" y="587692"/>
                </a:lnTo>
                <a:lnTo>
                  <a:pt x="375297" y="588200"/>
                </a:lnTo>
                <a:lnTo>
                  <a:pt x="375107" y="589165"/>
                </a:lnTo>
                <a:lnTo>
                  <a:pt x="375843" y="590181"/>
                </a:lnTo>
                <a:lnTo>
                  <a:pt x="374637" y="591908"/>
                </a:lnTo>
                <a:lnTo>
                  <a:pt x="374053" y="592315"/>
                </a:lnTo>
                <a:lnTo>
                  <a:pt x="373862" y="593432"/>
                </a:lnTo>
                <a:lnTo>
                  <a:pt x="374142" y="605040"/>
                </a:lnTo>
                <a:lnTo>
                  <a:pt x="363042" y="605307"/>
                </a:lnTo>
                <a:lnTo>
                  <a:pt x="362915" y="612914"/>
                </a:lnTo>
                <a:lnTo>
                  <a:pt x="358241" y="612635"/>
                </a:lnTo>
                <a:lnTo>
                  <a:pt x="329260" y="612432"/>
                </a:lnTo>
                <a:lnTo>
                  <a:pt x="326085" y="613714"/>
                </a:lnTo>
                <a:lnTo>
                  <a:pt x="323799" y="613765"/>
                </a:lnTo>
                <a:lnTo>
                  <a:pt x="321691" y="614591"/>
                </a:lnTo>
                <a:lnTo>
                  <a:pt x="320205" y="616115"/>
                </a:lnTo>
                <a:lnTo>
                  <a:pt x="319557" y="618324"/>
                </a:lnTo>
                <a:lnTo>
                  <a:pt x="318935" y="619175"/>
                </a:lnTo>
                <a:lnTo>
                  <a:pt x="319582" y="621461"/>
                </a:lnTo>
                <a:lnTo>
                  <a:pt x="318693" y="623277"/>
                </a:lnTo>
                <a:lnTo>
                  <a:pt x="316966" y="624141"/>
                </a:lnTo>
                <a:lnTo>
                  <a:pt x="315341" y="624459"/>
                </a:lnTo>
                <a:lnTo>
                  <a:pt x="314274" y="625335"/>
                </a:lnTo>
                <a:lnTo>
                  <a:pt x="366928" y="624967"/>
                </a:lnTo>
                <a:lnTo>
                  <a:pt x="367182" y="635762"/>
                </a:lnTo>
                <a:lnTo>
                  <a:pt x="373253" y="635355"/>
                </a:lnTo>
                <a:lnTo>
                  <a:pt x="381584" y="635495"/>
                </a:lnTo>
                <a:lnTo>
                  <a:pt x="382155" y="645693"/>
                </a:lnTo>
                <a:lnTo>
                  <a:pt x="381889" y="647700"/>
                </a:lnTo>
                <a:lnTo>
                  <a:pt x="381990" y="651459"/>
                </a:lnTo>
                <a:lnTo>
                  <a:pt x="382282" y="652411"/>
                </a:lnTo>
                <a:lnTo>
                  <a:pt x="382409" y="656894"/>
                </a:lnTo>
                <a:lnTo>
                  <a:pt x="385787" y="657123"/>
                </a:lnTo>
                <a:lnTo>
                  <a:pt x="385953" y="664248"/>
                </a:lnTo>
                <a:lnTo>
                  <a:pt x="389661" y="664159"/>
                </a:lnTo>
                <a:lnTo>
                  <a:pt x="389610" y="668489"/>
                </a:lnTo>
                <a:lnTo>
                  <a:pt x="397916" y="661898"/>
                </a:lnTo>
                <a:lnTo>
                  <a:pt x="398678" y="661631"/>
                </a:lnTo>
                <a:lnTo>
                  <a:pt x="399465" y="661022"/>
                </a:lnTo>
                <a:lnTo>
                  <a:pt x="400342" y="655612"/>
                </a:lnTo>
                <a:lnTo>
                  <a:pt x="401066" y="654431"/>
                </a:lnTo>
                <a:lnTo>
                  <a:pt x="403301" y="653440"/>
                </a:lnTo>
                <a:lnTo>
                  <a:pt x="405168" y="651548"/>
                </a:lnTo>
                <a:lnTo>
                  <a:pt x="406273" y="651230"/>
                </a:lnTo>
                <a:lnTo>
                  <a:pt x="406895" y="650379"/>
                </a:lnTo>
                <a:lnTo>
                  <a:pt x="408571" y="649109"/>
                </a:lnTo>
                <a:lnTo>
                  <a:pt x="410006" y="649884"/>
                </a:lnTo>
                <a:lnTo>
                  <a:pt x="411162" y="651421"/>
                </a:lnTo>
                <a:lnTo>
                  <a:pt x="411429" y="652424"/>
                </a:lnTo>
                <a:lnTo>
                  <a:pt x="412559" y="653732"/>
                </a:lnTo>
                <a:lnTo>
                  <a:pt x="413207" y="654164"/>
                </a:lnTo>
                <a:lnTo>
                  <a:pt x="416623" y="651243"/>
                </a:lnTo>
                <a:lnTo>
                  <a:pt x="418617" y="652640"/>
                </a:lnTo>
                <a:lnTo>
                  <a:pt x="420090" y="651700"/>
                </a:lnTo>
                <a:lnTo>
                  <a:pt x="421144" y="651675"/>
                </a:lnTo>
                <a:lnTo>
                  <a:pt x="422440" y="649668"/>
                </a:lnTo>
                <a:lnTo>
                  <a:pt x="422084" y="647128"/>
                </a:lnTo>
                <a:lnTo>
                  <a:pt x="423113" y="642543"/>
                </a:lnTo>
                <a:lnTo>
                  <a:pt x="425564" y="641273"/>
                </a:lnTo>
                <a:lnTo>
                  <a:pt x="427380" y="641692"/>
                </a:lnTo>
                <a:lnTo>
                  <a:pt x="433095" y="644766"/>
                </a:lnTo>
                <a:lnTo>
                  <a:pt x="433920" y="644740"/>
                </a:lnTo>
                <a:lnTo>
                  <a:pt x="439242" y="643153"/>
                </a:lnTo>
                <a:lnTo>
                  <a:pt x="442595" y="641565"/>
                </a:lnTo>
                <a:lnTo>
                  <a:pt x="447814" y="639495"/>
                </a:lnTo>
                <a:lnTo>
                  <a:pt x="451612" y="641362"/>
                </a:lnTo>
                <a:lnTo>
                  <a:pt x="452272" y="642188"/>
                </a:lnTo>
                <a:lnTo>
                  <a:pt x="456044" y="642454"/>
                </a:lnTo>
                <a:lnTo>
                  <a:pt x="456806" y="643521"/>
                </a:lnTo>
                <a:lnTo>
                  <a:pt x="458622" y="644486"/>
                </a:lnTo>
                <a:lnTo>
                  <a:pt x="460324" y="644728"/>
                </a:lnTo>
                <a:lnTo>
                  <a:pt x="485025" y="644626"/>
                </a:lnTo>
                <a:close/>
              </a:path>
              <a:path w="650875" h="873760">
                <a:moveTo>
                  <a:pt x="485444" y="450342"/>
                </a:moveTo>
                <a:lnTo>
                  <a:pt x="484149" y="448881"/>
                </a:lnTo>
                <a:lnTo>
                  <a:pt x="482981" y="447548"/>
                </a:lnTo>
                <a:lnTo>
                  <a:pt x="481533" y="446938"/>
                </a:lnTo>
                <a:lnTo>
                  <a:pt x="480618" y="446189"/>
                </a:lnTo>
                <a:lnTo>
                  <a:pt x="480402" y="445985"/>
                </a:lnTo>
                <a:lnTo>
                  <a:pt x="479818" y="445985"/>
                </a:lnTo>
                <a:lnTo>
                  <a:pt x="479120" y="446189"/>
                </a:lnTo>
                <a:lnTo>
                  <a:pt x="476859" y="448881"/>
                </a:lnTo>
                <a:lnTo>
                  <a:pt x="475437" y="447548"/>
                </a:lnTo>
                <a:lnTo>
                  <a:pt x="472046" y="446938"/>
                </a:lnTo>
                <a:lnTo>
                  <a:pt x="471297" y="444601"/>
                </a:lnTo>
                <a:lnTo>
                  <a:pt x="469938" y="443585"/>
                </a:lnTo>
                <a:lnTo>
                  <a:pt x="469188" y="443026"/>
                </a:lnTo>
                <a:lnTo>
                  <a:pt x="468693" y="442658"/>
                </a:lnTo>
                <a:lnTo>
                  <a:pt x="464870" y="443026"/>
                </a:lnTo>
                <a:lnTo>
                  <a:pt x="461251" y="441642"/>
                </a:lnTo>
                <a:lnTo>
                  <a:pt x="459409" y="439928"/>
                </a:lnTo>
                <a:lnTo>
                  <a:pt x="458698" y="439928"/>
                </a:lnTo>
                <a:lnTo>
                  <a:pt x="456857" y="439064"/>
                </a:lnTo>
                <a:lnTo>
                  <a:pt x="456107" y="437667"/>
                </a:lnTo>
                <a:lnTo>
                  <a:pt x="456107" y="435749"/>
                </a:lnTo>
                <a:lnTo>
                  <a:pt x="456425" y="435749"/>
                </a:lnTo>
                <a:lnTo>
                  <a:pt x="453593" y="434149"/>
                </a:lnTo>
                <a:lnTo>
                  <a:pt x="452958" y="433247"/>
                </a:lnTo>
                <a:lnTo>
                  <a:pt x="452640" y="432892"/>
                </a:lnTo>
                <a:lnTo>
                  <a:pt x="451916" y="432054"/>
                </a:lnTo>
                <a:lnTo>
                  <a:pt x="451319" y="432054"/>
                </a:lnTo>
                <a:lnTo>
                  <a:pt x="449300" y="432892"/>
                </a:lnTo>
                <a:lnTo>
                  <a:pt x="447751" y="432892"/>
                </a:lnTo>
                <a:lnTo>
                  <a:pt x="444042" y="428523"/>
                </a:lnTo>
                <a:lnTo>
                  <a:pt x="440829" y="426326"/>
                </a:lnTo>
                <a:lnTo>
                  <a:pt x="436219" y="424764"/>
                </a:lnTo>
                <a:lnTo>
                  <a:pt x="433082" y="425361"/>
                </a:lnTo>
                <a:lnTo>
                  <a:pt x="430987" y="427507"/>
                </a:lnTo>
                <a:lnTo>
                  <a:pt x="430187" y="429056"/>
                </a:lnTo>
                <a:lnTo>
                  <a:pt x="430085" y="429272"/>
                </a:lnTo>
                <a:lnTo>
                  <a:pt x="430009" y="429425"/>
                </a:lnTo>
                <a:lnTo>
                  <a:pt x="429196" y="430276"/>
                </a:lnTo>
                <a:lnTo>
                  <a:pt x="429387" y="430949"/>
                </a:lnTo>
                <a:lnTo>
                  <a:pt x="429793" y="432054"/>
                </a:lnTo>
                <a:lnTo>
                  <a:pt x="429907" y="432396"/>
                </a:lnTo>
                <a:lnTo>
                  <a:pt x="430009" y="432650"/>
                </a:lnTo>
                <a:lnTo>
                  <a:pt x="430682" y="434149"/>
                </a:lnTo>
                <a:lnTo>
                  <a:pt x="431355" y="435749"/>
                </a:lnTo>
                <a:lnTo>
                  <a:pt x="431406" y="437324"/>
                </a:lnTo>
                <a:lnTo>
                  <a:pt x="431533" y="437667"/>
                </a:lnTo>
                <a:lnTo>
                  <a:pt x="432142" y="437946"/>
                </a:lnTo>
                <a:lnTo>
                  <a:pt x="433412" y="437667"/>
                </a:lnTo>
                <a:lnTo>
                  <a:pt x="433920" y="437667"/>
                </a:lnTo>
                <a:lnTo>
                  <a:pt x="435114" y="438734"/>
                </a:lnTo>
                <a:lnTo>
                  <a:pt x="435165" y="440778"/>
                </a:lnTo>
                <a:lnTo>
                  <a:pt x="433235" y="441388"/>
                </a:lnTo>
                <a:lnTo>
                  <a:pt x="432422" y="441388"/>
                </a:lnTo>
                <a:lnTo>
                  <a:pt x="430009" y="443585"/>
                </a:lnTo>
                <a:lnTo>
                  <a:pt x="428675" y="443585"/>
                </a:lnTo>
                <a:lnTo>
                  <a:pt x="428282" y="443204"/>
                </a:lnTo>
                <a:lnTo>
                  <a:pt x="427558" y="442506"/>
                </a:lnTo>
                <a:lnTo>
                  <a:pt x="427482" y="438086"/>
                </a:lnTo>
                <a:lnTo>
                  <a:pt x="426859" y="437667"/>
                </a:lnTo>
                <a:lnTo>
                  <a:pt x="426288" y="437667"/>
                </a:lnTo>
                <a:lnTo>
                  <a:pt x="425462" y="439928"/>
                </a:lnTo>
                <a:lnTo>
                  <a:pt x="424116" y="442010"/>
                </a:lnTo>
                <a:lnTo>
                  <a:pt x="421449" y="443204"/>
                </a:lnTo>
                <a:lnTo>
                  <a:pt x="418338" y="442506"/>
                </a:lnTo>
                <a:lnTo>
                  <a:pt x="417233" y="440982"/>
                </a:lnTo>
                <a:lnTo>
                  <a:pt x="417614" y="439356"/>
                </a:lnTo>
                <a:lnTo>
                  <a:pt x="417677" y="439064"/>
                </a:lnTo>
                <a:lnTo>
                  <a:pt x="415798" y="439064"/>
                </a:lnTo>
                <a:lnTo>
                  <a:pt x="415150" y="437667"/>
                </a:lnTo>
                <a:lnTo>
                  <a:pt x="415074" y="436549"/>
                </a:lnTo>
                <a:lnTo>
                  <a:pt x="417296" y="435749"/>
                </a:lnTo>
                <a:lnTo>
                  <a:pt x="416750" y="435749"/>
                </a:lnTo>
                <a:lnTo>
                  <a:pt x="415340" y="433857"/>
                </a:lnTo>
                <a:lnTo>
                  <a:pt x="415163" y="433247"/>
                </a:lnTo>
                <a:lnTo>
                  <a:pt x="415074" y="432892"/>
                </a:lnTo>
                <a:lnTo>
                  <a:pt x="415036" y="432054"/>
                </a:lnTo>
                <a:lnTo>
                  <a:pt x="415366" y="430949"/>
                </a:lnTo>
                <a:lnTo>
                  <a:pt x="415582" y="430949"/>
                </a:lnTo>
                <a:lnTo>
                  <a:pt x="413804" y="430491"/>
                </a:lnTo>
                <a:lnTo>
                  <a:pt x="413600" y="429425"/>
                </a:lnTo>
                <a:lnTo>
                  <a:pt x="413575" y="429272"/>
                </a:lnTo>
                <a:lnTo>
                  <a:pt x="413537" y="429056"/>
                </a:lnTo>
                <a:lnTo>
                  <a:pt x="412572" y="429272"/>
                </a:lnTo>
                <a:lnTo>
                  <a:pt x="410870" y="428218"/>
                </a:lnTo>
                <a:lnTo>
                  <a:pt x="410845" y="426999"/>
                </a:lnTo>
                <a:lnTo>
                  <a:pt x="412407" y="425564"/>
                </a:lnTo>
                <a:lnTo>
                  <a:pt x="411772" y="424764"/>
                </a:lnTo>
                <a:lnTo>
                  <a:pt x="411708" y="424256"/>
                </a:lnTo>
                <a:lnTo>
                  <a:pt x="411695" y="423481"/>
                </a:lnTo>
                <a:lnTo>
                  <a:pt x="412699" y="421894"/>
                </a:lnTo>
                <a:lnTo>
                  <a:pt x="414286" y="421894"/>
                </a:lnTo>
                <a:lnTo>
                  <a:pt x="414096" y="421309"/>
                </a:lnTo>
                <a:lnTo>
                  <a:pt x="414070" y="420306"/>
                </a:lnTo>
                <a:lnTo>
                  <a:pt x="415429" y="418909"/>
                </a:lnTo>
                <a:lnTo>
                  <a:pt x="415150" y="418147"/>
                </a:lnTo>
                <a:lnTo>
                  <a:pt x="414045" y="417779"/>
                </a:lnTo>
                <a:lnTo>
                  <a:pt x="410679" y="416534"/>
                </a:lnTo>
                <a:lnTo>
                  <a:pt x="410781" y="416191"/>
                </a:lnTo>
                <a:lnTo>
                  <a:pt x="410870" y="415899"/>
                </a:lnTo>
                <a:lnTo>
                  <a:pt x="410984" y="415544"/>
                </a:lnTo>
                <a:lnTo>
                  <a:pt x="411048" y="415328"/>
                </a:lnTo>
                <a:lnTo>
                  <a:pt x="410565" y="414870"/>
                </a:lnTo>
                <a:lnTo>
                  <a:pt x="410527" y="413791"/>
                </a:lnTo>
                <a:lnTo>
                  <a:pt x="410311" y="413639"/>
                </a:lnTo>
                <a:lnTo>
                  <a:pt x="409092" y="413639"/>
                </a:lnTo>
                <a:lnTo>
                  <a:pt x="408940" y="413791"/>
                </a:lnTo>
                <a:lnTo>
                  <a:pt x="408698" y="414870"/>
                </a:lnTo>
                <a:lnTo>
                  <a:pt x="408597" y="415328"/>
                </a:lnTo>
                <a:lnTo>
                  <a:pt x="408546" y="415544"/>
                </a:lnTo>
                <a:lnTo>
                  <a:pt x="405638" y="415544"/>
                </a:lnTo>
                <a:lnTo>
                  <a:pt x="402526" y="417588"/>
                </a:lnTo>
                <a:lnTo>
                  <a:pt x="399745" y="418909"/>
                </a:lnTo>
                <a:lnTo>
                  <a:pt x="398094" y="418909"/>
                </a:lnTo>
                <a:lnTo>
                  <a:pt x="398233" y="418147"/>
                </a:lnTo>
                <a:lnTo>
                  <a:pt x="398348" y="417588"/>
                </a:lnTo>
                <a:lnTo>
                  <a:pt x="398449" y="417042"/>
                </a:lnTo>
                <a:lnTo>
                  <a:pt x="398538" y="416534"/>
                </a:lnTo>
                <a:lnTo>
                  <a:pt x="398233" y="416534"/>
                </a:lnTo>
                <a:lnTo>
                  <a:pt x="397700" y="416191"/>
                </a:lnTo>
                <a:lnTo>
                  <a:pt x="397624" y="415734"/>
                </a:lnTo>
                <a:lnTo>
                  <a:pt x="397471" y="415734"/>
                </a:lnTo>
                <a:lnTo>
                  <a:pt x="397306" y="415899"/>
                </a:lnTo>
                <a:lnTo>
                  <a:pt x="397230" y="416191"/>
                </a:lnTo>
                <a:lnTo>
                  <a:pt x="397154" y="416534"/>
                </a:lnTo>
                <a:lnTo>
                  <a:pt x="396976" y="417042"/>
                </a:lnTo>
                <a:lnTo>
                  <a:pt x="396138" y="418909"/>
                </a:lnTo>
                <a:lnTo>
                  <a:pt x="394754" y="418909"/>
                </a:lnTo>
                <a:lnTo>
                  <a:pt x="393966" y="419887"/>
                </a:lnTo>
                <a:lnTo>
                  <a:pt x="392455" y="420852"/>
                </a:lnTo>
                <a:lnTo>
                  <a:pt x="390410" y="422503"/>
                </a:lnTo>
                <a:lnTo>
                  <a:pt x="384403" y="424256"/>
                </a:lnTo>
                <a:lnTo>
                  <a:pt x="381546" y="424256"/>
                </a:lnTo>
                <a:lnTo>
                  <a:pt x="378891" y="421728"/>
                </a:lnTo>
                <a:lnTo>
                  <a:pt x="377291" y="419049"/>
                </a:lnTo>
                <a:lnTo>
                  <a:pt x="376948" y="418147"/>
                </a:lnTo>
                <a:lnTo>
                  <a:pt x="376859" y="417906"/>
                </a:lnTo>
                <a:lnTo>
                  <a:pt x="376745" y="417588"/>
                </a:lnTo>
                <a:lnTo>
                  <a:pt x="376910" y="417588"/>
                </a:lnTo>
                <a:lnTo>
                  <a:pt x="375500" y="417042"/>
                </a:lnTo>
                <a:lnTo>
                  <a:pt x="375158" y="417042"/>
                </a:lnTo>
                <a:lnTo>
                  <a:pt x="373507" y="417906"/>
                </a:lnTo>
                <a:lnTo>
                  <a:pt x="371297" y="417042"/>
                </a:lnTo>
                <a:lnTo>
                  <a:pt x="369646" y="417779"/>
                </a:lnTo>
                <a:lnTo>
                  <a:pt x="367957" y="419265"/>
                </a:lnTo>
                <a:lnTo>
                  <a:pt x="367995" y="445985"/>
                </a:lnTo>
                <a:lnTo>
                  <a:pt x="368096" y="450342"/>
                </a:lnTo>
                <a:lnTo>
                  <a:pt x="368211" y="455053"/>
                </a:lnTo>
                <a:lnTo>
                  <a:pt x="368338" y="460413"/>
                </a:lnTo>
                <a:lnTo>
                  <a:pt x="369049" y="460857"/>
                </a:lnTo>
                <a:lnTo>
                  <a:pt x="370128" y="462864"/>
                </a:lnTo>
                <a:lnTo>
                  <a:pt x="368058" y="465289"/>
                </a:lnTo>
                <a:lnTo>
                  <a:pt x="367868" y="466394"/>
                </a:lnTo>
                <a:lnTo>
                  <a:pt x="368173" y="468464"/>
                </a:lnTo>
                <a:lnTo>
                  <a:pt x="368249" y="468795"/>
                </a:lnTo>
                <a:lnTo>
                  <a:pt x="368554" y="469595"/>
                </a:lnTo>
                <a:lnTo>
                  <a:pt x="368947" y="473786"/>
                </a:lnTo>
                <a:lnTo>
                  <a:pt x="369519" y="476694"/>
                </a:lnTo>
                <a:lnTo>
                  <a:pt x="369633" y="477291"/>
                </a:lnTo>
                <a:lnTo>
                  <a:pt x="371868" y="498678"/>
                </a:lnTo>
                <a:lnTo>
                  <a:pt x="371944" y="499364"/>
                </a:lnTo>
                <a:lnTo>
                  <a:pt x="372529" y="499643"/>
                </a:lnTo>
                <a:lnTo>
                  <a:pt x="372935" y="501815"/>
                </a:lnTo>
                <a:lnTo>
                  <a:pt x="372986" y="502069"/>
                </a:lnTo>
                <a:lnTo>
                  <a:pt x="372821" y="503224"/>
                </a:lnTo>
                <a:lnTo>
                  <a:pt x="374954" y="503859"/>
                </a:lnTo>
                <a:lnTo>
                  <a:pt x="373697" y="506501"/>
                </a:lnTo>
                <a:lnTo>
                  <a:pt x="373735" y="508482"/>
                </a:lnTo>
                <a:lnTo>
                  <a:pt x="371208" y="507695"/>
                </a:lnTo>
                <a:lnTo>
                  <a:pt x="370992" y="507288"/>
                </a:lnTo>
                <a:lnTo>
                  <a:pt x="357111" y="507631"/>
                </a:lnTo>
                <a:lnTo>
                  <a:pt x="357098" y="506666"/>
                </a:lnTo>
                <a:lnTo>
                  <a:pt x="349707" y="506526"/>
                </a:lnTo>
                <a:lnTo>
                  <a:pt x="349427" y="507136"/>
                </a:lnTo>
                <a:lnTo>
                  <a:pt x="346354" y="507212"/>
                </a:lnTo>
                <a:lnTo>
                  <a:pt x="347535" y="505383"/>
                </a:lnTo>
                <a:lnTo>
                  <a:pt x="346303" y="504812"/>
                </a:lnTo>
                <a:lnTo>
                  <a:pt x="343547" y="505485"/>
                </a:lnTo>
                <a:lnTo>
                  <a:pt x="343217" y="504571"/>
                </a:lnTo>
                <a:lnTo>
                  <a:pt x="344131" y="504253"/>
                </a:lnTo>
                <a:lnTo>
                  <a:pt x="344093" y="502742"/>
                </a:lnTo>
                <a:lnTo>
                  <a:pt x="340702" y="501929"/>
                </a:lnTo>
                <a:lnTo>
                  <a:pt x="339750" y="501345"/>
                </a:lnTo>
                <a:lnTo>
                  <a:pt x="340055" y="500735"/>
                </a:lnTo>
                <a:lnTo>
                  <a:pt x="340042" y="500126"/>
                </a:lnTo>
                <a:lnTo>
                  <a:pt x="338505" y="500164"/>
                </a:lnTo>
                <a:lnTo>
                  <a:pt x="336943" y="499008"/>
                </a:lnTo>
                <a:lnTo>
                  <a:pt x="335991" y="497522"/>
                </a:lnTo>
                <a:lnTo>
                  <a:pt x="334137" y="497573"/>
                </a:lnTo>
                <a:lnTo>
                  <a:pt x="332638" y="499110"/>
                </a:lnTo>
                <a:lnTo>
                  <a:pt x="330504" y="499770"/>
                </a:lnTo>
                <a:lnTo>
                  <a:pt x="328714" y="501904"/>
                </a:lnTo>
                <a:lnTo>
                  <a:pt x="328129" y="503428"/>
                </a:lnTo>
                <a:lnTo>
                  <a:pt x="325716" y="504990"/>
                </a:lnTo>
                <a:lnTo>
                  <a:pt x="322668" y="506272"/>
                </a:lnTo>
                <a:lnTo>
                  <a:pt x="319354" y="508457"/>
                </a:lnTo>
                <a:lnTo>
                  <a:pt x="317207" y="508812"/>
                </a:lnTo>
                <a:lnTo>
                  <a:pt x="315963" y="508546"/>
                </a:lnTo>
                <a:lnTo>
                  <a:pt x="313524" y="509206"/>
                </a:lnTo>
                <a:lnTo>
                  <a:pt x="312915" y="509816"/>
                </a:lnTo>
                <a:lnTo>
                  <a:pt x="314337" y="517613"/>
                </a:lnTo>
                <a:lnTo>
                  <a:pt x="313461" y="519747"/>
                </a:lnTo>
                <a:lnTo>
                  <a:pt x="310743" y="522211"/>
                </a:lnTo>
                <a:lnTo>
                  <a:pt x="307111" y="524421"/>
                </a:lnTo>
                <a:lnTo>
                  <a:pt x="304660" y="524471"/>
                </a:lnTo>
                <a:lnTo>
                  <a:pt x="304012" y="523278"/>
                </a:lnTo>
                <a:lnTo>
                  <a:pt x="302183" y="523608"/>
                </a:lnTo>
                <a:lnTo>
                  <a:pt x="300316" y="523074"/>
                </a:lnTo>
                <a:lnTo>
                  <a:pt x="299707" y="522478"/>
                </a:lnTo>
                <a:lnTo>
                  <a:pt x="298462" y="522516"/>
                </a:lnTo>
                <a:lnTo>
                  <a:pt x="295732" y="524370"/>
                </a:lnTo>
                <a:lnTo>
                  <a:pt x="288671" y="524548"/>
                </a:lnTo>
                <a:lnTo>
                  <a:pt x="289242" y="601294"/>
                </a:lnTo>
                <a:lnTo>
                  <a:pt x="290474" y="602157"/>
                </a:lnTo>
                <a:lnTo>
                  <a:pt x="290842" y="603973"/>
                </a:lnTo>
                <a:lnTo>
                  <a:pt x="291769" y="604240"/>
                </a:lnTo>
                <a:lnTo>
                  <a:pt x="292087" y="605129"/>
                </a:lnTo>
                <a:lnTo>
                  <a:pt x="291541" y="608152"/>
                </a:lnTo>
                <a:lnTo>
                  <a:pt x="290322" y="608190"/>
                </a:lnTo>
                <a:lnTo>
                  <a:pt x="289763" y="610628"/>
                </a:lnTo>
                <a:lnTo>
                  <a:pt x="288848" y="611238"/>
                </a:lnTo>
                <a:lnTo>
                  <a:pt x="287693" y="614273"/>
                </a:lnTo>
                <a:lnTo>
                  <a:pt x="285267" y="615543"/>
                </a:lnTo>
                <a:lnTo>
                  <a:pt x="283756" y="616788"/>
                </a:lnTo>
                <a:lnTo>
                  <a:pt x="283476" y="617385"/>
                </a:lnTo>
                <a:lnTo>
                  <a:pt x="285038" y="618553"/>
                </a:lnTo>
                <a:lnTo>
                  <a:pt x="285369" y="620344"/>
                </a:lnTo>
                <a:lnTo>
                  <a:pt x="285102" y="621563"/>
                </a:lnTo>
                <a:lnTo>
                  <a:pt x="283883" y="622490"/>
                </a:lnTo>
                <a:lnTo>
                  <a:pt x="283921" y="623709"/>
                </a:lnTo>
                <a:lnTo>
                  <a:pt x="282702" y="624636"/>
                </a:lnTo>
                <a:lnTo>
                  <a:pt x="282435" y="626148"/>
                </a:lnTo>
                <a:lnTo>
                  <a:pt x="311937" y="626338"/>
                </a:lnTo>
                <a:lnTo>
                  <a:pt x="314934" y="623570"/>
                </a:lnTo>
                <a:lnTo>
                  <a:pt x="316788" y="623214"/>
                </a:lnTo>
                <a:lnTo>
                  <a:pt x="317995" y="622579"/>
                </a:lnTo>
                <a:lnTo>
                  <a:pt x="318579" y="621372"/>
                </a:lnTo>
                <a:lnTo>
                  <a:pt x="317906" y="618985"/>
                </a:lnTo>
                <a:lnTo>
                  <a:pt x="318820" y="617753"/>
                </a:lnTo>
                <a:lnTo>
                  <a:pt x="319366" y="615619"/>
                </a:lnTo>
                <a:lnTo>
                  <a:pt x="321183" y="613778"/>
                </a:lnTo>
                <a:lnTo>
                  <a:pt x="323608" y="612825"/>
                </a:lnTo>
                <a:lnTo>
                  <a:pt x="326059" y="612762"/>
                </a:lnTo>
                <a:lnTo>
                  <a:pt x="329107" y="611479"/>
                </a:lnTo>
                <a:lnTo>
                  <a:pt x="358305" y="611682"/>
                </a:lnTo>
                <a:lnTo>
                  <a:pt x="362000" y="611898"/>
                </a:lnTo>
                <a:lnTo>
                  <a:pt x="362127" y="604367"/>
                </a:lnTo>
                <a:lnTo>
                  <a:pt x="373189" y="604113"/>
                </a:lnTo>
                <a:lnTo>
                  <a:pt x="372935" y="593267"/>
                </a:lnTo>
                <a:lnTo>
                  <a:pt x="373202" y="591756"/>
                </a:lnTo>
                <a:lnTo>
                  <a:pt x="374103" y="591121"/>
                </a:lnTo>
                <a:lnTo>
                  <a:pt x="374700" y="590207"/>
                </a:lnTo>
                <a:lnTo>
                  <a:pt x="374065" y="589330"/>
                </a:lnTo>
                <a:lnTo>
                  <a:pt x="374370" y="588429"/>
                </a:lnTo>
                <a:lnTo>
                  <a:pt x="374345" y="587819"/>
                </a:lnTo>
                <a:lnTo>
                  <a:pt x="374637" y="587514"/>
                </a:lnTo>
                <a:lnTo>
                  <a:pt x="374332" y="586917"/>
                </a:lnTo>
                <a:lnTo>
                  <a:pt x="375196" y="584784"/>
                </a:lnTo>
                <a:lnTo>
                  <a:pt x="375145" y="582676"/>
                </a:lnTo>
                <a:lnTo>
                  <a:pt x="376669" y="581736"/>
                </a:lnTo>
                <a:lnTo>
                  <a:pt x="378460" y="579894"/>
                </a:lnTo>
                <a:lnTo>
                  <a:pt x="379704" y="580161"/>
                </a:lnTo>
                <a:lnTo>
                  <a:pt x="380555" y="577735"/>
                </a:lnTo>
                <a:lnTo>
                  <a:pt x="381177" y="577723"/>
                </a:lnTo>
                <a:lnTo>
                  <a:pt x="381571" y="555142"/>
                </a:lnTo>
                <a:lnTo>
                  <a:pt x="379107" y="554583"/>
                </a:lnTo>
                <a:lnTo>
                  <a:pt x="377837" y="553110"/>
                </a:lnTo>
                <a:lnTo>
                  <a:pt x="376897" y="552526"/>
                </a:lnTo>
                <a:lnTo>
                  <a:pt x="375678" y="552272"/>
                </a:lnTo>
                <a:lnTo>
                  <a:pt x="373494" y="551103"/>
                </a:lnTo>
                <a:lnTo>
                  <a:pt x="373468" y="549922"/>
                </a:lnTo>
                <a:lnTo>
                  <a:pt x="372198" y="548436"/>
                </a:lnTo>
                <a:lnTo>
                  <a:pt x="372211" y="535190"/>
                </a:lnTo>
                <a:lnTo>
                  <a:pt x="366661" y="535317"/>
                </a:lnTo>
                <a:lnTo>
                  <a:pt x="366737" y="524484"/>
                </a:lnTo>
                <a:lnTo>
                  <a:pt x="357263" y="513867"/>
                </a:lnTo>
                <a:lnTo>
                  <a:pt x="357111" y="507695"/>
                </a:lnTo>
                <a:lnTo>
                  <a:pt x="358063" y="507695"/>
                </a:lnTo>
                <a:lnTo>
                  <a:pt x="358190" y="513499"/>
                </a:lnTo>
                <a:lnTo>
                  <a:pt x="367677" y="524141"/>
                </a:lnTo>
                <a:lnTo>
                  <a:pt x="367614" y="534352"/>
                </a:lnTo>
                <a:lnTo>
                  <a:pt x="394906" y="533704"/>
                </a:lnTo>
                <a:lnTo>
                  <a:pt x="456031" y="533412"/>
                </a:lnTo>
                <a:lnTo>
                  <a:pt x="455993" y="531710"/>
                </a:lnTo>
                <a:lnTo>
                  <a:pt x="457441" y="529209"/>
                </a:lnTo>
                <a:lnTo>
                  <a:pt x="459041" y="529945"/>
                </a:lnTo>
                <a:lnTo>
                  <a:pt x="459486" y="529717"/>
                </a:lnTo>
                <a:lnTo>
                  <a:pt x="459613" y="529209"/>
                </a:lnTo>
                <a:lnTo>
                  <a:pt x="459892" y="528205"/>
                </a:lnTo>
                <a:lnTo>
                  <a:pt x="459536" y="525538"/>
                </a:lnTo>
                <a:lnTo>
                  <a:pt x="460082" y="522211"/>
                </a:lnTo>
                <a:lnTo>
                  <a:pt x="459676" y="518426"/>
                </a:lnTo>
                <a:lnTo>
                  <a:pt x="459905" y="515073"/>
                </a:lnTo>
                <a:lnTo>
                  <a:pt x="459219" y="511797"/>
                </a:lnTo>
                <a:lnTo>
                  <a:pt x="459409" y="508482"/>
                </a:lnTo>
                <a:lnTo>
                  <a:pt x="459282" y="507288"/>
                </a:lnTo>
                <a:lnTo>
                  <a:pt x="458736" y="504380"/>
                </a:lnTo>
                <a:lnTo>
                  <a:pt x="458711" y="503224"/>
                </a:lnTo>
                <a:lnTo>
                  <a:pt x="459054" y="502069"/>
                </a:lnTo>
                <a:lnTo>
                  <a:pt x="459143" y="501815"/>
                </a:lnTo>
                <a:lnTo>
                  <a:pt x="461200" y="500240"/>
                </a:lnTo>
                <a:lnTo>
                  <a:pt x="464413" y="499364"/>
                </a:lnTo>
                <a:lnTo>
                  <a:pt x="464769" y="498678"/>
                </a:lnTo>
                <a:lnTo>
                  <a:pt x="465162" y="496011"/>
                </a:lnTo>
                <a:lnTo>
                  <a:pt x="465772" y="495084"/>
                </a:lnTo>
                <a:lnTo>
                  <a:pt x="467309" y="493534"/>
                </a:lnTo>
                <a:lnTo>
                  <a:pt x="469607" y="492328"/>
                </a:lnTo>
                <a:lnTo>
                  <a:pt x="470611" y="491312"/>
                </a:lnTo>
                <a:lnTo>
                  <a:pt x="472135" y="488454"/>
                </a:lnTo>
                <a:lnTo>
                  <a:pt x="473798" y="487438"/>
                </a:lnTo>
                <a:lnTo>
                  <a:pt x="475996" y="485444"/>
                </a:lnTo>
                <a:lnTo>
                  <a:pt x="477189" y="482968"/>
                </a:lnTo>
                <a:lnTo>
                  <a:pt x="478002" y="481609"/>
                </a:lnTo>
                <a:lnTo>
                  <a:pt x="478980" y="477875"/>
                </a:lnTo>
                <a:lnTo>
                  <a:pt x="478891" y="477634"/>
                </a:lnTo>
                <a:lnTo>
                  <a:pt x="476846" y="476694"/>
                </a:lnTo>
                <a:lnTo>
                  <a:pt x="476796" y="474649"/>
                </a:lnTo>
                <a:lnTo>
                  <a:pt x="477939" y="472274"/>
                </a:lnTo>
                <a:lnTo>
                  <a:pt x="479729" y="471639"/>
                </a:lnTo>
                <a:lnTo>
                  <a:pt x="480314" y="470242"/>
                </a:lnTo>
                <a:lnTo>
                  <a:pt x="479894" y="469125"/>
                </a:lnTo>
                <a:lnTo>
                  <a:pt x="479386" y="468795"/>
                </a:lnTo>
                <a:lnTo>
                  <a:pt x="477824" y="468464"/>
                </a:lnTo>
                <a:lnTo>
                  <a:pt x="476948" y="466394"/>
                </a:lnTo>
                <a:lnTo>
                  <a:pt x="476529" y="463969"/>
                </a:lnTo>
                <a:lnTo>
                  <a:pt x="477177" y="461924"/>
                </a:lnTo>
                <a:lnTo>
                  <a:pt x="480402" y="455549"/>
                </a:lnTo>
                <a:lnTo>
                  <a:pt x="484060" y="455053"/>
                </a:lnTo>
                <a:lnTo>
                  <a:pt x="484378" y="455358"/>
                </a:lnTo>
                <a:lnTo>
                  <a:pt x="484403" y="455053"/>
                </a:lnTo>
                <a:lnTo>
                  <a:pt x="484708" y="451624"/>
                </a:lnTo>
                <a:lnTo>
                  <a:pt x="485444" y="450342"/>
                </a:lnTo>
                <a:close/>
              </a:path>
              <a:path w="650875" h="873760">
                <a:moveTo>
                  <a:pt x="487375" y="847940"/>
                </a:moveTo>
                <a:lnTo>
                  <a:pt x="480339" y="850214"/>
                </a:lnTo>
                <a:lnTo>
                  <a:pt x="481177" y="845972"/>
                </a:lnTo>
                <a:lnTo>
                  <a:pt x="479907" y="844816"/>
                </a:lnTo>
                <a:lnTo>
                  <a:pt x="477520" y="847267"/>
                </a:lnTo>
                <a:lnTo>
                  <a:pt x="472909" y="847382"/>
                </a:lnTo>
                <a:lnTo>
                  <a:pt x="472046" y="849515"/>
                </a:lnTo>
                <a:lnTo>
                  <a:pt x="471068" y="848029"/>
                </a:lnTo>
                <a:lnTo>
                  <a:pt x="471589" y="843800"/>
                </a:lnTo>
                <a:lnTo>
                  <a:pt x="470014" y="842035"/>
                </a:lnTo>
                <a:lnTo>
                  <a:pt x="465442" y="843953"/>
                </a:lnTo>
                <a:lnTo>
                  <a:pt x="465086" y="841552"/>
                </a:lnTo>
                <a:lnTo>
                  <a:pt x="460756" y="840447"/>
                </a:lnTo>
                <a:lnTo>
                  <a:pt x="457631" y="838111"/>
                </a:lnTo>
                <a:lnTo>
                  <a:pt x="456006" y="834237"/>
                </a:lnTo>
                <a:lnTo>
                  <a:pt x="452958" y="835215"/>
                </a:lnTo>
                <a:lnTo>
                  <a:pt x="451370" y="833450"/>
                </a:lnTo>
                <a:lnTo>
                  <a:pt x="448652" y="835025"/>
                </a:lnTo>
                <a:lnTo>
                  <a:pt x="444931" y="833602"/>
                </a:lnTo>
                <a:lnTo>
                  <a:pt x="443357" y="831824"/>
                </a:lnTo>
                <a:lnTo>
                  <a:pt x="440004" y="833412"/>
                </a:lnTo>
                <a:lnTo>
                  <a:pt x="437540" y="833183"/>
                </a:lnTo>
                <a:lnTo>
                  <a:pt x="437946" y="836790"/>
                </a:lnTo>
                <a:lnTo>
                  <a:pt x="435838" y="838949"/>
                </a:lnTo>
                <a:lnTo>
                  <a:pt x="429729" y="840282"/>
                </a:lnTo>
                <a:lnTo>
                  <a:pt x="425386" y="838885"/>
                </a:lnTo>
                <a:lnTo>
                  <a:pt x="422046" y="840473"/>
                </a:lnTo>
                <a:lnTo>
                  <a:pt x="417855" y="845693"/>
                </a:lnTo>
                <a:lnTo>
                  <a:pt x="417296" y="848423"/>
                </a:lnTo>
                <a:lnTo>
                  <a:pt x="414540" y="847890"/>
                </a:lnTo>
                <a:lnTo>
                  <a:pt x="415201" y="849985"/>
                </a:lnTo>
                <a:lnTo>
                  <a:pt x="429209" y="857758"/>
                </a:lnTo>
                <a:lnTo>
                  <a:pt x="432587" y="857986"/>
                </a:lnTo>
                <a:lnTo>
                  <a:pt x="437261" y="860882"/>
                </a:lnTo>
                <a:lnTo>
                  <a:pt x="442823" y="862253"/>
                </a:lnTo>
                <a:lnTo>
                  <a:pt x="447852" y="866343"/>
                </a:lnTo>
                <a:lnTo>
                  <a:pt x="452755" y="866216"/>
                </a:lnTo>
                <a:lnTo>
                  <a:pt x="455650" y="871270"/>
                </a:lnTo>
                <a:lnTo>
                  <a:pt x="459028" y="871804"/>
                </a:lnTo>
                <a:lnTo>
                  <a:pt x="461530" y="873531"/>
                </a:lnTo>
                <a:lnTo>
                  <a:pt x="465150" y="870445"/>
                </a:lnTo>
                <a:lnTo>
                  <a:pt x="469150" y="870953"/>
                </a:lnTo>
                <a:lnTo>
                  <a:pt x="474637" y="869315"/>
                </a:lnTo>
                <a:lnTo>
                  <a:pt x="472732" y="866343"/>
                </a:lnTo>
                <a:lnTo>
                  <a:pt x="473862" y="861809"/>
                </a:lnTo>
                <a:lnTo>
                  <a:pt x="475932" y="858748"/>
                </a:lnTo>
                <a:lnTo>
                  <a:pt x="481711" y="855916"/>
                </a:lnTo>
                <a:lnTo>
                  <a:pt x="486219" y="851865"/>
                </a:lnTo>
                <a:lnTo>
                  <a:pt x="487375" y="847940"/>
                </a:lnTo>
                <a:close/>
              </a:path>
              <a:path w="650875" h="873760">
                <a:moveTo>
                  <a:pt x="513918" y="313728"/>
                </a:moveTo>
                <a:lnTo>
                  <a:pt x="513905" y="312928"/>
                </a:lnTo>
                <a:lnTo>
                  <a:pt x="512165" y="310261"/>
                </a:lnTo>
                <a:lnTo>
                  <a:pt x="510336" y="308254"/>
                </a:lnTo>
                <a:lnTo>
                  <a:pt x="507365" y="303682"/>
                </a:lnTo>
                <a:lnTo>
                  <a:pt x="505091" y="299466"/>
                </a:lnTo>
                <a:lnTo>
                  <a:pt x="504596" y="297802"/>
                </a:lnTo>
                <a:lnTo>
                  <a:pt x="506336" y="291642"/>
                </a:lnTo>
                <a:lnTo>
                  <a:pt x="505841" y="283692"/>
                </a:lnTo>
                <a:lnTo>
                  <a:pt x="504583" y="283730"/>
                </a:lnTo>
                <a:lnTo>
                  <a:pt x="503440" y="280657"/>
                </a:lnTo>
                <a:lnTo>
                  <a:pt x="504698" y="279666"/>
                </a:lnTo>
                <a:lnTo>
                  <a:pt x="504583" y="279209"/>
                </a:lnTo>
                <a:lnTo>
                  <a:pt x="500214" y="279311"/>
                </a:lnTo>
                <a:lnTo>
                  <a:pt x="499706" y="257352"/>
                </a:lnTo>
                <a:lnTo>
                  <a:pt x="490677" y="257568"/>
                </a:lnTo>
                <a:lnTo>
                  <a:pt x="490575" y="258343"/>
                </a:lnTo>
                <a:lnTo>
                  <a:pt x="490982" y="259486"/>
                </a:lnTo>
                <a:lnTo>
                  <a:pt x="489000" y="262242"/>
                </a:lnTo>
                <a:lnTo>
                  <a:pt x="488797" y="262851"/>
                </a:lnTo>
                <a:lnTo>
                  <a:pt x="488823" y="263893"/>
                </a:lnTo>
                <a:lnTo>
                  <a:pt x="486625" y="266738"/>
                </a:lnTo>
                <a:lnTo>
                  <a:pt x="486803" y="268808"/>
                </a:lnTo>
                <a:lnTo>
                  <a:pt x="484174" y="268871"/>
                </a:lnTo>
                <a:lnTo>
                  <a:pt x="482993" y="269354"/>
                </a:lnTo>
                <a:lnTo>
                  <a:pt x="481012" y="271411"/>
                </a:lnTo>
                <a:lnTo>
                  <a:pt x="481050" y="273113"/>
                </a:lnTo>
                <a:lnTo>
                  <a:pt x="479285" y="273913"/>
                </a:lnTo>
                <a:lnTo>
                  <a:pt x="478421" y="276034"/>
                </a:lnTo>
                <a:lnTo>
                  <a:pt x="476758" y="276656"/>
                </a:lnTo>
                <a:lnTo>
                  <a:pt x="476072" y="276326"/>
                </a:lnTo>
                <a:lnTo>
                  <a:pt x="475284" y="276504"/>
                </a:lnTo>
                <a:lnTo>
                  <a:pt x="473392" y="279628"/>
                </a:lnTo>
                <a:lnTo>
                  <a:pt x="468896" y="280098"/>
                </a:lnTo>
                <a:lnTo>
                  <a:pt x="467829" y="278968"/>
                </a:lnTo>
                <a:lnTo>
                  <a:pt x="466775" y="279349"/>
                </a:lnTo>
                <a:lnTo>
                  <a:pt x="466521" y="279869"/>
                </a:lnTo>
                <a:lnTo>
                  <a:pt x="463092" y="281952"/>
                </a:lnTo>
                <a:lnTo>
                  <a:pt x="461314" y="282613"/>
                </a:lnTo>
                <a:lnTo>
                  <a:pt x="460184" y="279501"/>
                </a:lnTo>
                <a:lnTo>
                  <a:pt x="460794" y="278434"/>
                </a:lnTo>
                <a:lnTo>
                  <a:pt x="459041" y="278511"/>
                </a:lnTo>
                <a:lnTo>
                  <a:pt x="456425" y="276771"/>
                </a:lnTo>
                <a:lnTo>
                  <a:pt x="455853" y="275653"/>
                </a:lnTo>
                <a:lnTo>
                  <a:pt x="456387" y="272516"/>
                </a:lnTo>
                <a:lnTo>
                  <a:pt x="457073" y="272884"/>
                </a:lnTo>
                <a:lnTo>
                  <a:pt x="455917" y="271856"/>
                </a:lnTo>
                <a:lnTo>
                  <a:pt x="456184" y="271183"/>
                </a:lnTo>
                <a:lnTo>
                  <a:pt x="455917" y="271360"/>
                </a:lnTo>
                <a:lnTo>
                  <a:pt x="454926" y="270205"/>
                </a:lnTo>
                <a:lnTo>
                  <a:pt x="454533" y="271081"/>
                </a:lnTo>
                <a:lnTo>
                  <a:pt x="453174" y="271119"/>
                </a:lnTo>
                <a:lnTo>
                  <a:pt x="451751" y="270675"/>
                </a:lnTo>
                <a:lnTo>
                  <a:pt x="450164" y="268109"/>
                </a:lnTo>
                <a:lnTo>
                  <a:pt x="450126" y="266674"/>
                </a:lnTo>
                <a:lnTo>
                  <a:pt x="448208" y="266725"/>
                </a:lnTo>
                <a:lnTo>
                  <a:pt x="447713" y="264985"/>
                </a:lnTo>
                <a:lnTo>
                  <a:pt x="447014" y="263855"/>
                </a:lnTo>
                <a:lnTo>
                  <a:pt x="446659" y="261924"/>
                </a:lnTo>
                <a:lnTo>
                  <a:pt x="444766" y="261112"/>
                </a:lnTo>
                <a:lnTo>
                  <a:pt x="443941" y="260337"/>
                </a:lnTo>
                <a:lnTo>
                  <a:pt x="438721" y="257937"/>
                </a:lnTo>
                <a:lnTo>
                  <a:pt x="436143" y="258203"/>
                </a:lnTo>
                <a:lnTo>
                  <a:pt x="436397" y="269163"/>
                </a:lnTo>
                <a:lnTo>
                  <a:pt x="431088" y="268935"/>
                </a:lnTo>
                <a:lnTo>
                  <a:pt x="414883" y="269316"/>
                </a:lnTo>
                <a:lnTo>
                  <a:pt x="415226" y="296075"/>
                </a:lnTo>
                <a:lnTo>
                  <a:pt x="414959" y="301536"/>
                </a:lnTo>
                <a:lnTo>
                  <a:pt x="414705" y="301536"/>
                </a:lnTo>
                <a:lnTo>
                  <a:pt x="414642" y="311759"/>
                </a:lnTo>
                <a:lnTo>
                  <a:pt x="415328" y="354164"/>
                </a:lnTo>
                <a:lnTo>
                  <a:pt x="415036" y="355587"/>
                </a:lnTo>
                <a:lnTo>
                  <a:pt x="415493" y="374015"/>
                </a:lnTo>
                <a:lnTo>
                  <a:pt x="415874" y="416344"/>
                </a:lnTo>
                <a:lnTo>
                  <a:pt x="416585" y="416585"/>
                </a:lnTo>
                <a:lnTo>
                  <a:pt x="417614" y="419366"/>
                </a:lnTo>
                <a:lnTo>
                  <a:pt x="415975" y="421055"/>
                </a:lnTo>
                <a:lnTo>
                  <a:pt x="419277" y="423468"/>
                </a:lnTo>
                <a:lnTo>
                  <a:pt x="417601" y="425259"/>
                </a:lnTo>
                <a:lnTo>
                  <a:pt x="416242" y="425030"/>
                </a:lnTo>
                <a:lnTo>
                  <a:pt x="414553" y="426326"/>
                </a:lnTo>
                <a:lnTo>
                  <a:pt x="414566" y="426796"/>
                </a:lnTo>
                <a:lnTo>
                  <a:pt x="413880" y="427037"/>
                </a:lnTo>
                <a:lnTo>
                  <a:pt x="415010" y="426796"/>
                </a:lnTo>
                <a:lnTo>
                  <a:pt x="415417" y="428942"/>
                </a:lnTo>
                <a:lnTo>
                  <a:pt x="417410" y="429450"/>
                </a:lnTo>
                <a:lnTo>
                  <a:pt x="418325" y="431177"/>
                </a:lnTo>
                <a:lnTo>
                  <a:pt x="416991" y="432092"/>
                </a:lnTo>
                <a:lnTo>
                  <a:pt x="416890" y="432422"/>
                </a:lnTo>
                <a:lnTo>
                  <a:pt x="417093" y="433146"/>
                </a:lnTo>
                <a:lnTo>
                  <a:pt x="417664" y="433870"/>
                </a:lnTo>
                <a:lnTo>
                  <a:pt x="420560" y="434149"/>
                </a:lnTo>
                <a:lnTo>
                  <a:pt x="420624" y="436613"/>
                </a:lnTo>
                <a:lnTo>
                  <a:pt x="418706" y="437273"/>
                </a:lnTo>
                <a:lnTo>
                  <a:pt x="420052" y="438099"/>
                </a:lnTo>
                <a:lnTo>
                  <a:pt x="420103" y="439839"/>
                </a:lnTo>
                <a:lnTo>
                  <a:pt x="419341" y="440207"/>
                </a:lnTo>
                <a:lnTo>
                  <a:pt x="419252" y="440563"/>
                </a:lnTo>
                <a:lnTo>
                  <a:pt x="419430" y="440804"/>
                </a:lnTo>
                <a:lnTo>
                  <a:pt x="421246" y="441210"/>
                </a:lnTo>
                <a:lnTo>
                  <a:pt x="422859" y="440499"/>
                </a:lnTo>
                <a:lnTo>
                  <a:pt x="423773" y="439077"/>
                </a:lnTo>
                <a:lnTo>
                  <a:pt x="424053" y="436689"/>
                </a:lnTo>
                <a:lnTo>
                  <a:pt x="426135" y="435724"/>
                </a:lnTo>
                <a:lnTo>
                  <a:pt x="427342" y="435698"/>
                </a:lnTo>
                <a:lnTo>
                  <a:pt x="429171" y="436956"/>
                </a:lnTo>
                <a:lnTo>
                  <a:pt x="429615" y="439267"/>
                </a:lnTo>
                <a:lnTo>
                  <a:pt x="429412" y="441515"/>
                </a:lnTo>
                <a:lnTo>
                  <a:pt x="431457" y="439724"/>
                </a:lnTo>
                <a:lnTo>
                  <a:pt x="430060" y="439064"/>
                </a:lnTo>
                <a:lnTo>
                  <a:pt x="429526" y="437489"/>
                </a:lnTo>
                <a:lnTo>
                  <a:pt x="429488" y="435902"/>
                </a:lnTo>
                <a:lnTo>
                  <a:pt x="428294" y="433400"/>
                </a:lnTo>
                <a:lnTo>
                  <a:pt x="427101" y="429729"/>
                </a:lnTo>
                <a:lnTo>
                  <a:pt x="428561" y="428205"/>
                </a:lnTo>
                <a:lnTo>
                  <a:pt x="429552" y="426275"/>
                </a:lnTo>
                <a:lnTo>
                  <a:pt x="432181" y="423595"/>
                </a:lnTo>
                <a:lnTo>
                  <a:pt x="436346" y="422808"/>
                </a:lnTo>
                <a:lnTo>
                  <a:pt x="441769" y="424675"/>
                </a:lnTo>
                <a:lnTo>
                  <a:pt x="445389" y="427189"/>
                </a:lnTo>
                <a:lnTo>
                  <a:pt x="448589" y="430961"/>
                </a:lnTo>
                <a:lnTo>
                  <a:pt x="449173" y="430949"/>
                </a:lnTo>
                <a:lnTo>
                  <a:pt x="451446" y="429933"/>
                </a:lnTo>
                <a:lnTo>
                  <a:pt x="452170" y="430149"/>
                </a:lnTo>
                <a:lnTo>
                  <a:pt x="453694" y="428599"/>
                </a:lnTo>
                <a:lnTo>
                  <a:pt x="454164" y="426542"/>
                </a:lnTo>
                <a:lnTo>
                  <a:pt x="454113" y="425361"/>
                </a:lnTo>
                <a:lnTo>
                  <a:pt x="453732" y="425234"/>
                </a:lnTo>
                <a:lnTo>
                  <a:pt x="450354" y="425627"/>
                </a:lnTo>
                <a:lnTo>
                  <a:pt x="447357" y="424497"/>
                </a:lnTo>
                <a:lnTo>
                  <a:pt x="444944" y="422275"/>
                </a:lnTo>
                <a:lnTo>
                  <a:pt x="444157" y="419455"/>
                </a:lnTo>
                <a:lnTo>
                  <a:pt x="445274" y="408330"/>
                </a:lnTo>
                <a:lnTo>
                  <a:pt x="446595" y="406006"/>
                </a:lnTo>
                <a:lnTo>
                  <a:pt x="449541" y="402983"/>
                </a:lnTo>
                <a:lnTo>
                  <a:pt x="453237" y="402577"/>
                </a:lnTo>
                <a:lnTo>
                  <a:pt x="460298" y="402971"/>
                </a:lnTo>
                <a:lnTo>
                  <a:pt x="463130" y="402158"/>
                </a:lnTo>
                <a:lnTo>
                  <a:pt x="463384" y="401637"/>
                </a:lnTo>
                <a:lnTo>
                  <a:pt x="463207" y="400900"/>
                </a:lnTo>
                <a:lnTo>
                  <a:pt x="461657" y="400075"/>
                </a:lnTo>
                <a:lnTo>
                  <a:pt x="459206" y="400392"/>
                </a:lnTo>
                <a:lnTo>
                  <a:pt x="455358" y="400126"/>
                </a:lnTo>
                <a:lnTo>
                  <a:pt x="451345" y="398526"/>
                </a:lnTo>
                <a:lnTo>
                  <a:pt x="448043" y="395376"/>
                </a:lnTo>
                <a:lnTo>
                  <a:pt x="446316" y="392315"/>
                </a:lnTo>
                <a:lnTo>
                  <a:pt x="445541" y="385724"/>
                </a:lnTo>
                <a:lnTo>
                  <a:pt x="444512" y="382371"/>
                </a:lnTo>
                <a:lnTo>
                  <a:pt x="445249" y="379056"/>
                </a:lnTo>
                <a:lnTo>
                  <a:pt x="446557" y="377177"/>
                </a:lnTo>
                <a:lnTo>
                  <a:pt x="446557" y="376872"/>
                </a:lnTo>
                <a:lnTo>
                  <a:pt x="445833" y="375818"/>
                </a:lnTo>
                <a:lnTo>
                  <a:pt x="446468" y="374091"/>
                </a:lnTo>
                <a:lnTo>
                  <a:pt x="448335" y="372313"/>
                </a:lnTo>
                <a:lnTo>
                  <a:pt x="450532" y="371525"/>
                </a:lnTo>
                <a:lnTo>
                  <a:pt x="453301" y="372999"/>
                </a:lnTo>
                <a:lnTo>
                  <a:pt x="454723" y="375297"/>
                </a:lnTo>
                <a:lnTo>
                  <a:pt x="458165" y="384632"/>
                </a:lnTo>
                <a:lnTo>
                  <a:pt x="457911" y="387261"/>
                </a:lnTo>
                <a:lnTo>
                  <a:pt x="458114" y="387629"/>
                </a:lnTo>
                <a:lnTo>
                  <a:pt x="463880" y="386918"/>
                </a:lnTo>
                <a:lnTo>
                  <a:pt x="466953" y="388797"/>
                </a:lnTo>
                <a:lnTo>
                  <a:pt x="469112" y="389521"/>
                </a:lnTo>
                <a:lnTo>
                  <a:pt x="472147" y="389166"/>
                </a:lnTo>
                <a:lnTo>
                  <a:pt x="474179" y="388378"/>
                </a:lnTo>
                <a:lnTo>
                  <a:pt x="475361" y="386181"/>
                </a:lnTo>
                <a:lnTo>
                  <a:pt x="475348" y="385699"/>
                </a:lnTo>
                <a:lnTo>
                  <a:pt x="474484" y="383616"/>
                </a:lnTo>
                <a:lnTo>
                  <a:pt x="473506" y="382473"/>
                </a:lnTo>
                <a:lnTo>
                  <a:pt x="472071" y="382041"/>
                </a:lnTo>
                <a:lnTo>
                  <a:pt x="467652" y="382447"/>
                </a:lnTo>
                <a:lnTo>
                  <a:pt x="463283" y="382181"/>
                </a:lnTo>
                <a:lnTo>
                  <a:pt x="459892" y="381076"/>
                </a:lnTo>
                <a:lnTo>
                  <a:pt x="457873" y="379971"/>
                </a:lnTo>
                <a:lnTo>
                  <a:pt x="457339" y="378421"/>
                </a:lnTo>
                <a:lnTo>
                  <a:pt x="457288" y="376097"/>
                </a:lnTo>
                <a:lnTo>
                  <a:pt x="457974" y="374929"/>
                </a:lnTo>
                <a:lnTo>
                  <a:pt x="461645" y="372084"/>
                </a:lnTo>
                <a:lnTo>
                  <a:pt x="462661" y="369138"/>
                </a:lnTo>
                <a:lnTo>
                  <a:pt x="462318" y="366826"/>
                </a:lnTo>
                <a:lnTo>
                  <a:pt x="461213" y="364477"/>
                </a:lnTo>
                <a:lnTo>
                  <a:pt x="455256" y="360070"/>
                </a:lnTo>
                <a:lnTo>
                  <a:pt x="453517" y="357682"/>
                </a:lnTo>
                <a:lnTo>
                  <a:pt x="452843" y="355295"/>
                </a:lnTo>
                <a:lnTo>
                  <a:pt x="452412" y="351396"/>
                </a:lnTo>
                <a:lnTo>
                  <a:pt x="452691" y="349478"/>
                </a:lnTo>
                <a:lnTo>
                  <a:pt x="453567" y="346329"/>
                </a:lnTo>
                <a:lnTo>
                  <a:pt x="454596" y="343598"/>
                </a:lnTo>
                <a:lnTo>
                  <a:pt x="456285" y="341274"/>
                </a:lnTo>
                <a:lnTo>
                  <a:pt x="456615" y="340169"/>
                </a:lnTo>
                <a:lnTo>
                  <a:pt x="462305" y="336905"/>
                </a:lnTo>
                <a:lnTo>
                  <a:pt x="463372" y="335788"/>
                </a:lnTo>
                <a:lnTo>
                  <a:pt x="465239" y="335737"/>
                </a:lnTo>
                <a:lnTo>
                  <a:pt x="466725" y="336753"/>
                </a:lnTo>
                <a:lnTo>
                  <a:pt x="467804" y="338518"/>
                </a:lnTo>
                <a:lnTo>
                  <a:pt x="468807" y="342404"/>
                </a:lnTo>
                <a:lnTo>
                  <a:pt x="469226" y="343141"/>
                </a:lnTo>
                <a:lnTo>
                  <a:pt x="470408" y="343789"/>
                </a:lnTo>
                <a:lnTo>
                  <a:pt x="471855" y="344004"/>
                </a:lnTo>
                <a:lnTo>
                  <a:pt x="472338" y="343814"/>
                </a:lnTo>
                <a:lnTo>
                  <a:pt x="476999" y="339051"/>
                </a:lnTo>
                <a:lnTo>
                  <a:pt x="477901" y="337604"/>
                </a:lnTo>
                <a:lnTo>
                  <a:pt x="477875" y="336270"/>
                </a:lnTo>
                <a:lnTo>
                  <a:pt x="476300" y="332244"/>
                </a:lnTo>
                <a:lnTo>
                  <a:pt x="475843" y="329082"/>
                </a:lnTo>
                <a:lnTo>
                  <a:pt x="478510" y="322580"/>
                </a:lnTo>
                <a:lnTo>
                  <a:pt x="479069" y="316636"/>
                </a:lnTo>
                <a:lnTo>
                  <a:pt x="480771" y="313613"/>
                </a:lnTo>
                <a:lnTo>
                  <a:pt x="482841" y="311835"/>
                </a:lnTo>
                <a:lnTo>
                  <a:pt x="484174" y="311810"/>
                </a:lnTo>
                <a:lnTo>
                  <a:pt x="487997" y="315417"/>
                </a:lnTo>
                <a:lnTo>
                  <a:pt x="490372" y="315874"/>
                </a:lnTo>
                <a:lnTo>
                  <a:pt x="492480" y="315544"/>
                </a:lnTo>
                <a:lnTo>
                  <a:pt x="494449" y="314388"/>
                </a:lnTo>
                <a:lnTo>
                  <a:pt x="496557" y="312470"/>
                </a:lnTo>
                <a:lnTo>
                  <a:pt x="498411" y="308711"/>
                </a:lnTo>
                <a:lnTo>
                  <a:pt x="499884" y="307238"/>
                </a:lnTo>
                <a:lnTo>
                  <a:pt x="501180" y="307200"/>
                </a:lnTo>
                <a:lnTo>
                  <a:pt x="504215" y="307822"/>
                </a:lnTo>
                <a:lnTo>
                  <a:pt x="505066" y="309029"/>
                </a:lnTo>
                <a:lnTo>
                  <a:pt x="507606" y="313702"/>
                </a:lnTo>
                <a:lnTo>
                  <a:pt x="510171" y="315836"/>
                </a:lnTo>
                <a:lnTo>
                  <a:pt x="512394" y="316547"/>
                </a:lnTo>
                <a:lnTo>
                  <a:pt x="513461" y="315455"/>
                </a:lnTo>
                <a:lnTo>
                  <a:pt x="513918" y="313728"/>
                </a:lnTo>
                <a:close/>
              </a:path>
              <a:path w="650875" h="873760">
                <a:moveTo>
                  <a:pt x="514616" y="804532"/>
                </a:moveTo>
                <a:lnTo>
                  <a:pt x="510552" y="801319"/>
                </a:lnTo>
                <a:lnTo>
                  <a:pt x="506895" y="802919"/>
                </a:lnTo>
                <a:lnTo>
                  <a:pt x="506920" y="804125"/>
                </a:lnTo>
                <a:lnTo>
                  <a:pt x="508774" y="803770"/>
                </a:lnTo>
                <a:lnTo>
                  <a:pt x="511568" y="805522"/>
                </a:lnTo>
                <a:lnTo>
                  <a:pt x="514616" y="804532"/>
                </a:lnTo>
                <a:close/>
              </a:path>
              <a:path w="650875" h="873760">
                <a:moveTo>
                  <a:pt x="515848" y="831291"/>
                </a:moveTo>
                <a:lnTo>
                  <a:pt x="504545" y="834288"/>
                </a:lnTo>
                <a:lnTo>
                  <a:pt x="507606" y="833602"/>
                </a:lnTo>
                <a:lnTo>
                  <a:pt x="515848" y="831291"/>
                </a:lnTo>
                <a:close/>
              </a:path>
              <a:path w="650875" h="873760">
                <a:moveTo>
                  <a:pt x="521284" y="248348"/>
                </a:moveTo>
                <a:lnTo>
                  <a:pt x="521258" y="247078"/>
                </a:lnTo>
                <a:lnTo>
                  <a:pt x="518604" y="245808"/>
                </a:lnTo>
                <a:lnTo>
                  <a:pt x="518007" y="243268"/>
                </a:lnTo>
                <a:lnTo>
                  <a:pt x="518896" y="241998"/>
                </a:lnTo>
                <a:lnTo>
                  <a:pt x="518172" y="240728"/>
                </a:lnTo>
                <a:lnTo>
                  <a:pt x="519239" y="239458"/>
                </a:lnTo>
                <a:lnTo>
                  <a:pt x="519163" y="236918"/>
                </a:lnTo>
                <a:lnTo>
                  <a:pt x="519760" y="235648"/>
                </a:lnTo>
                <a:lnTo>
                  <a:pt x="519696" y="233108"/>
                </a:lnTo>
                <a:lnTo>
                  <a:pt x="520636" y="231838"/>
                </a:lnTo>
                <a:lnTo>
                  <a:pt x="521208" y="231838"/>
                </a:lnTo>
                <a:lnTo>
                  <a:pt x="521195" y="230568"/>
                </a:lnTo>
                <a:lnTo>
                  <a:pt x="441375" y="230568"/>
                </a:lnTo>
                <a:lnTo>
                  <a:pt x="439534" y="230568"/>
                </a:lnTo>
                <a:lnTo>
                  <a:pt x="437934" y="231838"/>
                </a:lnTo>
                <a:lnTo>
                  <a:pt x="435940" y="231838"/>
                </a:lnTo>
                <a:lnTo>
                  <a:pt x="435127" y="233108"/>
                </a:lnTo>
                <a:lnTo>
                  <a:pt x="433717" y="231838"/>
                </a:lnTo>
                <a:lnTo>
                  <a:pt x="431660" y="231838"/>
                </a:lnTo>
                <a:lnTo>
                  <a:pt x="430479" y="233108"/>
                </a:lnTo>
                <a:lnTo>
                  <a:pt x="432333" y="234378"/>
                </a:lnTo>
                <a:lnTo>
                  <a:pt x="432828" y="233108"/>
                </a:lnTo>
                <a:lnTo>
                  <a:pt x="434225" y="234378"/>
                </a:lnTo>
                <a:lnTo>
                  <a:pt x="434746" y="235648"/>
                </a:lnTo>
                <a:lnTo>
                  <a:pt x="434441" y="236918"/>
                </a:lnTo>
                <a:lnTo>
                  <a:pt x="435051" y="238188"/>
                </a:lnTo>
                <a:lnTo>
                  <a:pt x="436600" y="239458"/>
                </a:lnTo>
                <a:lnTo>
                  <a:pt x="436651" y="240728"/>
                </a:lnTo>
                <a:lnTo>
                  <a:pt x="437375" y="241998"/>
                </a:lnTo>
                <a:lnTo>
                  <a:pt x="436384" y="245808"/>
                </a:lnTo>
                <a:lnTo>
                  <a:pt x="437210" y="245808"/>
                </a:lnTo>
                <a:lnTo>
                  <a:pt x="438315" y="247078"/>
                </a:lnTo>
                <a:lnTo>
                  <a:pt x="437108" y="248348"/>
                </a:lnTo>
                <a:lnTo>
                  <a:pt x="437400" y="249618"/>
                </a:lnTo>
                <a:lnTo>
                  <a:pt x="437807" y="250888"/>
                </a:lnTo>
                <a:lnTo>
                  <a:pt x="437045" y="252158"/>
                </a:lnTo>
                <a:lnTo>
                  <a:pt x="437489" y="253428"/>
                </a:lnTo>
                <a:lnTo>
                  <a:pt x="439534" y="257238"/>
                </a:lnTo>
                <a:lnTo>
                  <a:pt x="445084" y="259778"/>
                </a:lnTo>
                <a:lnTo>
                  <a:pt x="445897" y="259778"/>
                </a:lnTo>
                <a:lnTo>
                  <a:pt x="448487" y="261048"/>
                </a:lnTo>
                <a:lnTo>
                  <a:pt x="448513" y="262318"/>
                </a:lnTo>
                <a:lnTo>
                  <a:pt x="448805" y="263588"/>
                </a:lnTo>
                <a:lnTo>
                  <a:pt x="449465" y="264858"/>
                </a:lnTo>
                <a:lnTo>
                  <a:pt x="451573" y="264858"/>
                </a:lnTo>
                <a:lnTo>
                  <a:pt x="452462" y="267398"/>
                </a:lnTo>
                <a:lnTo>
                  <a:pt x="452005" y="267398"/>
                </a:lnTo>
                <a:lnTo>
                  <a:pt x="452018" y="268668"/>
                </a:lnTo>
                <a:lnTo>
                  <a:pt x="452488" y="268668"/>
                </a:lnTo>
                <a:lnTo>
                  <a:pt x="453009" y="269938"/>
                </a:lnTo>
                <a:lnTo>
                  <a:pt x="453339" y="269938"/>
                </a:lnTo>
                <a:lnTo>
                  <a:pt x="454698" y="267398"/>
                </a:lnTo>
                <a:lnTo>
                  <a:pt x="456234" y="269938"/>
                </a:lnTo>
                <a:lnTo>
                  <a:pt x="456882" y="268668"/>
                </a:lnTo>
                <a:lnTo>
                  <a:pt x="458520" y="269938"/>
                </a:lnTo>
                <a:lnTo>
                  <a:pt x="458546" y="271208"/>
                </a:lnTo>
                <a:lnTo>
                  <a:pt x="458139" y="272478"/>
                </a:lnTo>
                <a:lnTo>
                  <a:pt x="459422" y="273748"/>
                </a:lnTo>
                <a:lnTo>
                  <a:pt x="459841" y="273748"/>
                </a:lnTo>
                <a:lnTo>
                  <a:pt x="459879" y="275018"/>
                </a:lnTo>
                <a:lnTo>
                  <a:pt x="458800" y="276288"/>
                </a:lnTo>
                <a:lnTo>
                  <a:pt x="459600" y="277558"/>
                </a:lnTo>
                <a:lnTo>
                  <a:pt x="460362" y="277558"/>
                </a:lnTo>
                <a:lnTo>
                  <a:pt x="461822" y="276288"/>
                </a:lnTo>
                <a:lnTo>
                  <a:pt x="463207" y="278828"/>
                </a:lnTo>
                <a:lnTo>
                  <a:pt x="462241" y="280098"/>
                </a:lnTo>
                <a:lnTo>
                  <a:pt x="463410" y="280098"/>
                </a:lnTo>
                <a:lnTo>
                  <a:pt x="465086" y="278828"/>
                </a:lnTo>
                <a:lnTo>
                  <a:pt x="465442" y="278828"/>
                </a:lnTo>
                <a:lnTo>
                  <a:pt x="468045" y="277558"/>
                </a:lnTo>
                <a:lnTo>
                  <a:pt x="469785" y="278828"/>
                </a:lnTo>
                <a:lnTo>
                  <a:pt x="472313" y="278828"/>
                </a:lnTo>
                <a:lnTo>
                  <a:pt x="473265" y="277558"/>
                </a:lnTo>
                <a:lnTo>
                  <a:pt x="473633" y="276288"/>
                </a:lnTo>
                <a:lnTo>
                  <a:pt x="474002" y="275018"/>
                </a:lnTo>
                <a:lnTo>
                  <a:pt x="476999" y="275018"/>
                </a:lnTo>
                <a:lnTo>
                  <a:pt x="477862" y="272478"/>
                </a:lnTo>
                <a:lnTo>
                  <a:pt x="479145" y="272478"/>
                </a:lnTo>
                <a:lnTo>
                  <a:pt x="479107" y="271208"/>
                </a:lnTo>
                <a:lnTo>
                  <a:pt x="482104" y="268668"/>
                </a:lnTo>
                <a:lnTo>
                  <a:pt x="483958" y="267398"/>
                </a:lnTo>
                <a:lnTo>
                  <a:pt x="484695" y="267398"/>
                </a:lnTo>
                <a:lnTo>
                  <a:pt x="484339" y="266128"/>
                </a:lnTo>
                <a:lnTo>
                  <a:pt x="485711" y="266128"/>
                </a:lnTo>
                <a:lnTo>
                  <a:pt x="486905" y="263588"/>
                </a:lnTo>
                <a:lnTo>
                  <a:pt x="487387" y="262318"/>
                </a:lnTo>
                <a:lnTo>
                  <a:pt x="488873" y="259778"/>
                </a:lnTo>
                <a:lnTo>
                  <a:pt x="488645" y="259778"/>
                </a:lnTo>
                <a:lnTo>
                  <a:pt x="489038" y="255968"/>
                </a:lnTo>
                <a:lnTo>
                  <a:pt x="501523" y="255968"/>
                </a:lnTo>
                <a:lnTo>
                  <a:pt x="501548" y="257238"/>
                </a:lnTo>
                <a:lnTo>
                  <a:pt x="501675" y="262318"/>
                </a:lnTo>
                <a:lnTo>
                  <a:pt x="501789" y="267398"/>
                </a:lnTo>
                <a:lnTo>
                  <a:pt x="501916" y="272478"/>
                </a:lnTo>
                <a:lnTo>
                  <a:pt x="502031" y="277558"/>
                </a:lnTo>
                <a:lnTo>
                  <a:pt x="505040" y="277558"/>
                </a:lnTo>
                <a:lnTo>
                  <a:pt x="505599" y="276288"/>
                </a:lnTo>
                <a:lnTo>
                  <a:pt x="508228" y="273748"/>
                </a:lnTo>
                <a:lnTo>
                  <a:pt x="510133" y="272478"/>
                </a:lnTo>
                <a:lnTo>
                  <a:pt x="511035" y="271208"/>
                </a:lnTo>
                <a:lnTo>
                  <a:pt x="513499" y="269938"/>
                </a:lnTo>
                <a:lnTo>
                  <a:pt x="515823" y="269938"/>
                </a:lnTo>
                <a:lnTo>
                  <a:pt x="516356" y="267398"/>
                </a:lnTo>
                <a:lnTo>
                  <a:pt x="518388" y="266128"/>
                </a:lnTo>
                <a:lnTo>
                  <a:pt x="518566" y="264858"/>
                </a:lnTo>
                <a:lnTo>
                  <a:pt x="518007" y="261048"/>
                </a:lnTo>
                <a:lnTo>
                  <a:pt x="514172" y="261048"/>
                </a:lnTo>
                <a:lnTo>
                  <a:pt x="514946" y="258508"/>
                </a:lnTo>
                <a:lnTo>
                  <a:pt x="515658" y="257238"/>
                </a:lnTo>
                <a:lnTo>
                  <a:pt x="517232" y="255968"/>
                </a:lnTo>
                <a:lnTo>
                  <a:pt x="517550" y="254698"/>
                </a:lnTo>
                <a:lnTo>
                  <a:pt x="517017" y="252158"/>
                </a:lnTo>
                <a:lnTo>
                  <a:pt x="519544" y="250888"/>
                </a:lnTo>
                <a:lnTo>
                  <a:pt x="520712" y="250888"/>
                </a:lnTo>
                <a:lnTo>
                  <a:pt x="521284" y="248348"/>
                </a:lnTo>
                <a:close/>
              </a:path>
              <a:path w="650875" h="873760">
                <a:moveTo>
                  <a:pt x="529336" y="159448"/>
                </a:moveTo>
                <a:lnTo>
                  <a:pt x="529094" y="158178"/>
                </a:lnTo>
                <a:lnTo>
                  <a:pt x="528688" y="158178"/>
                </a:lnTo>
                <a:lnTo>
                  <a:pt x="526732" y="156908"/>
                </a:lnTo>
                <a:lnTo>
                  <a:pt x="524497" y="155638"/>
                </a:lnTo>
                <a:lnTo>
                  <a:pt x="523506" y="153098"/>
                </a:lnTo>
                <a:lnTo>
                  <a:pt x="522325" y="151828"/>
                </a:lnTo>
                <a:lnTo>
                  <a:pt x="522719" y="150558"/>
                </a:lnTo>
                <a:lnTo>
                  <a:pt x="491629" y="150558"/>
                </a:lnTo>
                <a:lnTo>
                  <a:pt x="490321" y="151828"/>
                </a:lnTo>
                <a:lnTo>
                  <a:pt x="489610" y="151828"/>
                </a:lnTo>
                <a:lnTo>
                  <a:pt x="488340" y="154368"/>
                </a:lnTo>
                <a:lnTo>
                  <a:pt x="487349" y="154368"/>
                </a:lnTo>
                <a:lnTo>
                  <a:pt x="486651" y="155638"/>
                </a:lnTo>
                <a:lnTo>
                  <a:pt x="485051" y="155638"/>
                </a:lnTo>
                <a:lnTo>
                  <a:pt x="484517" y="154368"/>
                </a:lnTo>
                <a:lnTo>
                  <a:pt x="483590" y="155638"/>
                </a:lnTo>
                <a:lnTo>
                  <a:pt x="482625" y="155638"/>
                </a:lnTo>
                <a:lnTo>
                  <a:pt x="482320" y="156908"/>
                </a:lnTo>
                <a:lnTo>
                  <a:pt x="482358" y="158178"/>
                </a:lnTo>
                <a:lnTo>
                  <a:pt x="478370" y="159448"/>
                </a:lnTo>
                <a:lnTo>
                  <a:pt x="478409" y="160718"/>
                </a:lnTo>
                <a:lnTo>
                  <a:pt x="477837" y="161988"/>
                </a:lnTo>
                <a:lnTo>
                  <a:pt x="477888" y="164528"/>
                </a:lnTo>
                <a:lnTo>
                  <a:pt x="477075" y="165798"/>
                </a:lnTo>
                <a:lnTo>
                  <a:pt x="474738" y="165798"/>
                </a:lnTo>
                <a:lnTo>
                  <a:pt x="474065" y="168338"/>
                </a:lnTo>
                <a:lnTo>
                  <a:pt x="472084" y="169608"/>
                </a:lnTo>
                <a:lnTo>
                  <a:pt x="469277" y="168338"/>
                </a:lnTo>
                <a:lnTo>
                  <a:pt x="465074" y="168338"/>
                </a:lnTo>
                <a:lnTo>
                  <a:pt x="465099" y="169608"/>
                </a:lnTo>
                <a:lnTo>
                  <a:pt x="465899" y="172148"/>
                </a:lnTo>
                <a:lnTo>
                  <a:pt x="464985" y="173418"/>
                </a:lnTo>
                <a:lnTo>
                  <a:pt x="465201" y="173418"/>
                </a:lnTo>
                <a:lnTo>
                  <a:pt x="465213" y="174688"/>
                </a:lnTo>
                <a:lnTo>
                  <a:pt x="464616" y="174688"/>
                </a:lnTo>
                <a:lnTo>
                  <a:pt x="464667" y="177228"/>
                </a:lnTo>
                <a:lnTo>
                  <a:pt x="463727" y="178498"/>
                </a:lnTo>
                <a:lnTo>
                  <a:pt x="463486" y="179768"/>
                </a:lnTo>
                <a:lnTo>
                  <a:pt x="463524" y="181038"/>
                </a:lnTo>
                <a:lnTo>
                  <a:pt x="463257" y="182308"/>
                </a:lnTo>
                <a:lnTo>
                  <a:pt x="463042" y="183578"/>
                </a:lnTo>
                <a:lnTo>
                  <a:pt x="463181" y="183578"/>
                </a:lnTo>
                <a:lnTo>
                  <a:pt x="463651" y="184848"/>
                </a:lnTo>
                <a:lnTo>
                  <a:pt x="463499" y="186118"/>
                </a:lnTo>
                <a:lnTo>
                  <a:pt x="463397" y="188658"/>
                </a:lnTo>
                <a:lnTo>
                  <a:pt x="462724" y="191198"/>
                </a:lnTo>
                <a:lnTo>
                  <a:pt x="461467" y="192468"/>
                </a:lnTo>
                <a:lnTo>
                  <a:pt x="459498" y="192468"/>
                </a:lnTo>
                <a:lnTo>
                  <a:pt x="459511" y="193738"/>
                </a:lnTo>
                <a:lnTo>
                  <a:pt x="457479" y="195008"/>
                </a:lnTo>
                <a:lnTo>
                  <a:pt x="454571" y="196278"/>
                </a:lnTo>
                <a:lnTo>
                  <a:pt x="454113" y="197548"/>
                </a:lnTo>
                <a:lnTo>
                  <a:pt x="453364" y="197548"/>
                </a:lnTo>
                <a:lnTo>
                  <a:pt x="452882" y="200088"/>
                </a:lnTo>
                <a:lnTo>
                  <a:pt x="452970" y="202628"/>
                </a:lnTo>
                <a:lnTo>
                  <a:pt x="451281" y="205168"/>
                </a:lnTo>
                <a:lnTo>
                  <a:pt x="450875" y="205168"/>
                </a:lnTo>
                <a:lnTo>
                  <a:pt x="449973" y="206438"/>
                </a:lnTo>
                <a:lnTo>
                  <a:pt x="448652" y="207708"/>
                </a:lnTo>
                <a:lnTo>
                  <a:pt x="444373" y="207708"/>
                </a:lnTo>
                <a:lnTo>
                  <a:pt x="443941" y="208978"/>
                </a:lnTo>
                <a:lnTo>
                  <a:pt x="440397" y="208978"/>
                </a:lnTo>
                <a:lnTo>
                  <a:pt x="438835" y="211518"/>
                </a:lnTo>
                <a:lnTo>
                  <a:pt x="437476" y="212788"/>
                </a:lnTo>
                <a:lnTo>
                  <a:pt x="437362" y="215328"/>
                </a:lnTo>
                <a:lnTo>
                  <a:pt x="439039" y="216598"/>
                </a:lnTo>
                <a:lnTo>
                  <a:pt x="440029" y="217868"/>
                </a:lnTo>
                <a:lnTo>
                  <a:pt x="440486" y="219138"/>
                </a:lnTo>
                <a:lnTo>
                  <a:pt x="441477" y="217868"/>
                </a:lnTo>
                <a:lnTo>
                  <a:pt x="442506" y="219138"/>
                </a:lnTo>
                <a:lnTo>
                  <a:pt x="442912" y="220408"/>
                </a:lnTo>
                <a:lnTo>
                  <a:pt x="443407" y="222948"/>
                </a:lnTo>
                <a:lnTo>
                  <a:pt x="441858" y="222948"/>
                </a:lnTo>
                <a:lnTo>
                  <a:pt x="442290" y="224218"/>
                </a:lnTo>
                <a:lnTo>
                  <a:pt x="443890" y="224218"/>
                </a:lnTo>
                <a:lnTo>
                  <a:pt x="442963" y="225488"/>
                </a:lnTo>
                <a:lnTo>
                  <a:pt x="444665" y="226758"/>
                </a:lnTo>
                <a:lnTo>
                  <a:pt x="442836" y="228028"/>
                </a:lnTo>
                <a:lnTo>
                  <a:pt x="441985" y="229298"/>
                </a:lnTo>
                <a:lnTo>
                  <a:pt x="522084" y="229298"/>
                </a:lnTo>
                <a:lnTo>
                  <a:pt x="521347" y="228028"/>
                </a:lnTo>
                <a:lnTo>
                  <a:pt x="521792" y="226758"/>
                </a:lnTo>
                <a:lnTo>
                  <a:pt x="520204" y="226758"/>
                </a:lnTo>
                <a:lnTo>
                  <a:pt x="518274" y="225488"/>
                </a:lnTo>
                <a:lnTo>
                  <a:pt x="517105" y="222948"/>
                </a:lnTo>
                <a:lnTo>
                  <a:pt x="518502" y="222948"/>
                </a:lnTo>
                <a:lnTo>
                  <a:pt x="518274" y="220408"/>
                </a:lnTo>
                <a:lnTo>
                  <a:pt x="518160" y="219138"/>
                </a:lnTo>
                <a:lnTo>
                  <a:pt x="518325" y="217868"/>
                </a:lnTo>
                <a:lnTo>
                  <a:pt x="518642" y="215328"/>
                </a:lnTo>
                <a:lnTo>
                  <a:pt x="518236" y="214058"/>
                </a:lnTo>
                <a:lnTo>
                  <a:pt x="518985" y="212788"/>
                </a:lnTo>
                <a:lnTo>
                  <a:pt x="520763" y="212788"/>
                </a:lnTo>
                <a:lnTo>
                  <a:pt x="520712" y="210248"/>
                </a:lnTo>
                <a:lnTo>
                  <a:pt x="521335" y="210248"/>
                </a:lnTo>
                <a:lnTo>
                  <a:pt x="521220" y="205168"/>
                </a:lnTo>
                <a:lnTo>
                  <a:pt x="521093" y="200088"/>
                </a:lnTo>
                <a:lnTo>
                  <a:pt x="512356" y="200088"/>
                </a:lnTo>
                <a:lnTo>
                  <a:pt x="511594" y="198818"/>
                </a:lnTo>
                <a:lnTo>
                  <a:pt x="510260" y="200088"/>
                </a:lnTo>
                <a:lnTo>
                  <a:pt x="509206" y="197548"/>
                </a:lnTo>
                <a:lnTo>
                  <a:pt x="510971" y="195008"/>
                </a:lnTo>
                <a:lnTo>
                  <a:pt x="511771" y="195008"/>
                </a:lnTo>
                <a:lnTo>
                  <a:pt x="513854" y="193738"/>
                </a:lnTo>
                <a:lnTo>
                  <a:pt x="515493" y="193738"/>
                </a:lnTo>
                <a:lnTo>
                  <a:pt x="516305" y="192468"/>
                </a:lnTo>
                <a:lnTo>
                  <a:pt x="512114" y="192468"/>
                </a:lnTo>
                <a:lnTo>
                  <a:pt x="510425" y="191198"/>
                </a:lnTo>
                <a:lnTo>
                  <a:pt x="508520" y="189928"/>
                </a:lnTo>
                <a:lnTo>
                  <a:pt x="507187" y="188658"/>
                </a:lnTo>
                <a:lnTo>
                  <a:pt x="507619" y="186118"/>
                </a:lnTo>
                <a:lnTo>
                  <a:pt x="508660" y="184848"/>
                </a:lnTo>
                <a:lnTo>
                  <a:pt x="511479" y="184848"/>
                </a:lnTo>
                <a:lnTo>
                  <a:pt x="513600" y="186118"/>
                </a:lnTo>
                <a:lnTo>
                  <a:pt x="513829" y="187388"/>
                </a:lnTo>
                <a:lnTo>
                  <a:pt x="514261" y="187388"/>
                </a:lnTo>
                <a:lnTo>
                  <a:pt x="513994" y="184848"/>
                </a:lnTo>
                <a:lnTo>
                  <a:pt x="514108" y="182308"/>
                </a:lnTo>
                <a:lnTo>
                  <a:pt x="514172" y="181038"/>
                </a:lnTo>
                <a:lnTo>
                  <a:pt x="512838" y="177228"/>
                </a:lnTo>
                <a:lnTo>
                  <a:pt x="513232" y="174688"/>
                </a:lnTo>
                <a:lnTo>
                  <a:pt x="518414" y="174688"/>
                </a:lnTo>
                <a:lnTo>
                  <a:pt x="518617" y="173418"/>
                </a:lnTo>
                <a:lnTo>
                  <a:pt x="518147" y="170878"/>
                </a:lnTo>
                <a:lnTo>
                  <a:pt x="523316" y="169608"/>
                </a:lnTo>
                <a:lnTo>
                  <a:pt x="524992" y="169608"/>
                </a:lnTo>
                <a:lnTo>
                  <a:pt x="523887" y="167068"/>
                </a:lnTo>
                <a:lnTo>
                  <a:pt x="524535" y="165798"/>
                </a:lnTo>
                <a:lnTo>
                  <a:pt x="524383" y="165798"/>
                </a:lnTo>
                <a:lnTo>
                  <a:pt x="522643" y="167068"/>
                </a:lnTo>
                <a:lnTo>
                  <a:pt x="520649" y="167068"/>
                </a:lnTo>
                <a:lnTo>
                  <a:pt x="518756" y="164528"/>
                </a:lnTo>
                <a:lnTo>
                  <a:pt x="518718" y="163258"/>
                </a:lnTo>
                <a:lnTo>
                  <a:pt x="519557" y="161988"/>
                </a:lnTo>
                <a:lnTo>
                  <a:pt x="521258" y="160718"/>
                </a:lnTo>
                <a:lnTo>
                  <a:pt x="522325" y="158178"/>
                </a:lnTo>
                <a:lnTo>
                  <a:pt x="524675" y="158178"/>
                </a:lnTo>
                <a:lnTo>
                  <a:pt x="524256" y="160718"/>
                </a:lnTo>
                <a:lnTo>
                  <a:pt x="525183" y="161988"/>
                </a:lnTo>
                <a:lnTo>
                  <a:pt x="527037" y="161988"/>
                </a:lnTo>
                <a:lnTo>
                  <a:pt x="528015" y="160718"/>
                </a:lnTo>
                <a:lnTo>
                  <a:pt x="528447" y="160718"/>
                </a:lnTo>
                <a:lnTo>
                  <a:pt x="529336" y="159448"/>
                </a:lnTo>
                <a:close/>
              </a:path>
              <a:path w="650875" h="873760">
                <a:moveTo>
                  <a:pt x="529412" y="1993"/>
                </a:moveTo>
                <a:lnTo>
                  <a:pt x="529374" y="774"/>
                </a:lnTo>
                <a:lnTo>
                  <a:pt x="431698" y="1905"/>
                </a:lnTo>
                <a:lnTo>
                  <a:pt x="399465" y="2070"/>
                </a:lnTo>
                <a:lnTo>
                  <a:pt x="399491" y="3022"/>
                </a:lnTo>
                <a:lnTo>
                  <a:pt x="397992" y="4572"/>
                </a:lnTo>
                <a:lnTo>
                  <a:pt x="398043" y="6870"/>
                </a:lnTo>
                <a:lnTo>
                  <a:pt x="396163" y="7988"/>
                </a:lnTo>
                <a:lnTo>
                  <a:pt x="397192" y="9652"/>
                </a:lnTo>
                <a:lnTo>
                  <a:pt x="397243" y="11760"/>
                </a:lnTo>
                <a:lnTo>
                  <a:pt x="395338" y="11798"/>
                </a:lnTo>
                <a:lnTo>
                  <a:pt x="395198" y="12077"/>
                </a:lnTo>
                <a:lnTo>
                  <a:pt x="395452" y="12560"/>
                </a:lnTo>
                <a:lnTo>
                  <a:pt x="395312" y="13169"/>
                </a:lnTo>
                <a:lnTo>
                  <a:pt x="396582" y="13449"/>
                </a:lnTo>
                <a:lnTo>
                  <a:pt x="396138" y="15240"/>
                </a:lnTo>
                <a:lnTo>
                  <a:pt x="396722" y="16446"/>
                </a:lnTo>
                <a:lnTo>
                  <a:pt x="397090" y="19456"/>
                </a:lnTo>
                <a:lnTo>
                  <a:pt x="397764" y="21932"/>
                </a:lnTo>
                <a:lnTo>
                  <a:pt x="397827" y="24396"/>
                </a:lnTo>
                <a:lnTo>
                  <a:pt x="396405" y="26136"/>
                </a:lnTo>
                <a:lnTo>
                  <a:pt x="397027" y="28841"/>
                </a:lnTo>
                <a:lnTo>
                  <a:pt x="396697" y="31394"/>
                </a:lnTo>
                <a:lnTo>
                  <a:pt x="395681" y="33743"/>
                </a:lnTo>
                <a:lnTo>
                  <a:pt x="397433" y="37503"/>
                </a:lnTo>
                <a:lnTo>
                  <a:pt x="399122" y="39839"/>
                </a:lnTo>
                <a:lnTo>
                  <a:pt x="401612" y="41135"/>
                </a:lnTo>
                <a:lnTo>
                  <a:pt x="401688" y="44119"/>
                </a:lnTo>
                <a:lnTo>
                  <a:pt x="400113" y="44919"/>
                </a:lnTo>
                <a:lnTo>
                  <a:pt x="400773" y="45542"/>
                </a:lnTo>
                <a:lnTo>
                  <a:pt x="400812" y="47434"/>
                </a:lnTo>
                <a:lnTo>
                  <a:pt x="399834" y="47955"/>
                </a:lnTo>
                <a:lnTo>
                  <a:pt x="402183" y="53149"/>
                </a:lnTo>
                <a:lnTo>
                  <a:pt x="402069" y="60553"/>
                </a:lnTo>
                <a:lnTo>
                  <a:pt x="400850" y="61480"/>
                </a:lnTo>
                <a:lnTo>
                  <a:pt x="400608" y="64325"/>
                </a:lnTo>
                <a:lnTo>
                  <a:pt x="401650" y="64909"/>
                </a:lnTo>
                <a:lnTo>
                  <a:pt x="402932" y="66522"/>
                </a:lnTo>
                <a:lnTo>
                  <a:pt x="402069" y="68846"/>
                </a:lnTo>
                <a:lnTo>
                  <a:pt x="401205" y="69418"/>
                </a:lnTo>
                <a:lnTo>
                  <a:pt x="400697" y="70878"/>
                </a:lnTo>
                <a:lnTo>
                  <a:pt x="401421" y="70853"/>
                </a:lnTo>
                <a:lnTo>
                  <a:pt x="402272" y="73406"/>
                </a:lnTo>
                <a:lnTo>
                  <a:pt x="403136" y="74256"/>
                </a:lnTo>
                <a:lnTo>
                  <a:pt x="405142" y="73063"/>
                </a:lnTo>
                <a:lnTo>
                  <a:pt x="406755" y="74015"/>
                </a:lnTo>
                <a:lnTo>
                  <a:pt x="407720" y="75806"/>
                </a:lnTo>
                <a:lnTo>
                  <a:pt x="408698" y="76352"/>
                </a:lnTo>
                <a:lnTo>
                  <a:pt x="409257" y="76200"/>
                </a:lnTo>
                <a:lnTo>
                  <a:pt x="411187" y="73799"/>
                </a:lnTo>
                <a:lnTo>
                  <a:pt x="412127" y="74688"/>
                </a:lnTo>
                <a:lnTo>
                  <a:pt x="413651" y="75399"/>
                </a:lnTo>
                <a:lnTo>
                  <a:pt x="417220" y="74218"/>
                </a:lnTo>
                <a:lnTo>
                  <a:pt x="418604" y="72796"/>
                </a:lnTo>
                <a:lnTo>
                  <a:pt x="420255" y="74320"/>
                </a:lnTo>
                <a:lnTo>
                  <a:pt x="419950" y="77495"/>
                </a:lnTo>
                <a:lnTo>
                  <a:pt x="420001" y="79476"/>
                </a:lnTo>
                <a:lnTo>
                  <a:pt x="421614" y="81686"/>
                </a:lnTo>
                <a:lnTo>
                  <a:pt x="422452" y="81991"/>
                </a:lnTo>
                <a:lnTo>
                  <a:pt x="424091" y="83134"/>
                </a:lnTo>
                <a:lnTo>
                  <a:pt x="424129" y="84582"/>
                </a:lnTo>
                <a:lnTo>
                  <a:pt x="424497" y="85293"/>
                </a:lnTo>
                <a:lnTo>
                  <a:pt x="425894" y="86182"/>
                </a:lnTo>
                <a:lnTo>
                  <a:pt x="426567" y="85839"/>
                </a:lnTo>
                <a:lnTo>
                  <a:pt x="428002" y="84467"/>
                </a:lnTo>
                <a:lnTo>
                  <a:pt x="429006" y="83959"/>
                </a:lnTo>
                <a:lnTo>
                  <a:pt x="430669" y="84721"/>
                </a:lnTo>
                <a:lnTo>
                  <a:pt x="431888" y="85559"/>
                </a:lnTo>
                <a:lnTo>
                  <a:pt x="433882" y="85991"/>
                </a:lnTo>
                <a:lnTo>
                  <a:pt x="433349" y="88417"/>
                </a:lnTo>
                <a:lnTo>
                  <a:pt x="432650" y="89128"/>
                </a:lnTo>
                <a:lnTo>
                  <a:pt x="431406" y="91452"/>
                </a:lnTo>
                <a:lnTo>
                  <a:pt x="430110" y="91490"/>
                </a:lnTo>
                <a:lnTo>
                  <a:pt x="430136" y="92506"/>
                </a:lnTo>
                <a:lnTo>
                  <a:pt x="430834" y="95973"/>
                </a:lnTo>
                <a:lnTo>
                  <a:pt x="431012" y="103314"/>
                </a:lnTo>
                <a:lnTo>
                  <a:pt x="430657" y="105029"/>
                </a:lnTo>
                <a:lnTo>
                  <a:pt x="429310" y="106413"/>
                </a:lnTo>
                <a:lnTo>
                  <a:pt x="430250" y="110972"/>
                </a:lnTo>
                <a:lnTo>
                  <a:pt x="430860" y="112839"/>
                </a:lnTo>
                <a:lnTo>
                  <a:pt x="431546" y="114007"/>
                </a:lnTo>
                <a:lnTo>
                  <a:pt x="431863" y="115773"/>
                </a:lnTo>
                <a:lnTo>
                  <a:pt x="433425" y="117233"/>
                </a:lnTo>
                <a:lnTo>
                  <a:pt x="433857" y="120434"/>
                </a:lnTo>
                <a:lnTo>
                  <a:pt x="434136" y="119875"/>
                </a:lnTo>
                <a:lnTo>
                  <a:pt x="438099" y="114731"/>
                </a:lnTo>
                <a:lnTo>
                  <a:pt x="440499" y="117767"/>
                </a:lnTo>
                <a:lnTo>
                  <a:pt x="441045" y="119011"/>
                </a:lnTo>
                <a:lnTo>
                  <a:pt x="441934" y="119646"/>
                </a:lnTo>
                <a:lnTo>
                  <a:pt x="443115" y="120015"/>
                </a:lnTo>
                <a:lnTo>
                  <a:pt x="443484" y="120713"/>
                </a:lnTo>
                <a:lnTo>
                  <a:pt x="444665" y="121361"/>
                </a:lnTo>
                <a:lnTo>
                  <a:pt x="445528" y="121488"/>
                </a:lnTo>
                <a:lnTo>
                  <a:pt x="446354" y="120218"/>
                </a:lnTo>
                <a:lnTo>
                  <a:pt x="445757" y="117576"/>
                </a:lnTo>
                <a:lnTo>
                  <a:pt x="445719" y="116230"/>
                </a:lnTo>
                <a:lnTo>
                  <a:pt x="446722" y="115697"/>
                </a:lnTo>
                <a:lnTo>
                  <a:pt x="447141" y="114350"/>
                </a:lnTo>
                <a:lnTo>
                  <a:pt x="448805" y="112306"/>
                </a:lnTo>
                <a:lnTo>
                  <a:pt x="450862" y="111417"/>
                </a:lnTo>
                <a:lnTo>
                  <a:pt x="452335" y="109334"/>
                </a:lnTo>
                <a:lnTo>
                  <a:pt x="454075" y="108229"/>
                </a:lnTo>
                <a:lnTo>
                  <a:pt x="455510" y="107696"/>
                </a:lnTo>
                <a:lnTo>
                  <a:pt x="457098" y="108699"/>
                </a:lnTo>
                <a:lnTo>
                  <a:pt x="457403" y="109524"/>
                </a:lnTo>
                <a:lnTo>
                  <a:pt x="458165" y="110045"/>
                </a:lnTo>
                <a:lnTo>
                  <a:pt x="460057" y="109448"/>
                </a:lnTo>
                <a:lnTo>
                  <a:pt x="462267" y="110324"/>
                </a:lnTo>
                <a:lnTo>
                  <a:pt x="462876" y="111125"/>
                </a:lnTo>
                <a:lnTo>
                  <a:pt x="464197" y="110223"/>
                </a:lnTo>
                <a:lnTo>
                  <a:pt x="467156" y="110832"/>
                </a:lnTo>
                <a:lnTo>
                  <a:pt x="467575" y="110553"/>
                </a:lnTo>
                <a:lnTo>
                  <a:pt x="468236" y="108445"/>
                </a:lnTo>
                <a:lnTo>
                  <a:pt x="467575" y="106667"/>
                </a:lnTo>
                <a:lnTo>
                  <a:pt x="468528" y="103619"/>
                </a:lnTo>
                <a:lnTo>
                  <a:pt x="469493" y="101892"/>
                </a:lnTo>
                <a:lnTo>
                  <a:pt x="469811" y="100863"/>
                </a:lnTo>
                <a:lnTo>
                  <a:pt x="470966" y="100050"/>
                </a:lnTo>
                <a:lnTo>
                  <a:pt x="472935" y="98005"/>
                </a:lnTo>
                <a:lnTo>
                  <a:pt x="474992" y="96710"/>
                </a:lnTo>
                <a:lnTo>
                  <a:pt x="478167" y="97612"/>
                </a:lnTo>
                <a:lnTo>
                  <a:pt x="478155" y="97256"/>
                </a:lnTo>
                <a:lnTo>
                  <a:pt x="479310" y="96088"/>
                </a:lnTo>
                <a:lnTo>
                  <a:pt x="481126" y="96037"/>
                </a:lnTo>
                <a:lnTo>
                  <a:pt x="482752" y="96570"/>
                </a:lnTo>
                <a:lnTo>
                  <a:pt x="482739" y="95707"/>
                </a:lnTo>
                <a:lnTo>
                  <a:pt x="483590" y="95694"/>
                </a:lnTo>
                <a:lnTo>
                  <a:pt x="484301" y="95110"/>
                </a:lnTo>
                <a:lnTo>
                  <a:pt x="484949" y="94881"/>
                </a:lnTo>
                <a:lnTo>
                  <a:pt x="485127" y="92824"/>
                </a:lnTo>
                <a:lnTo>
                  <a:pt x="485622" y="91313"/>
                </a:lnTo>
                <a:lnTo>
                  <a:pt x="486664" y="90944"/>
                </a:lnTo>
                <a:lnTo>
                  <a:pt x="487857" y="88036"/>
                </a:lnTo>
                <a:lnTo>
                  <a:pt x="488340" y="85572"/>
                </a:lnTo>
                <a:lnTo>
                  <a:pt x="488289" y="82892"/>
                </a:lnTo>
                <a:lnTo>
                  <a:pt x="489013" y="82905"/>
                </a:lnTo>
                <a:lnTo>
                  <a:pt x="489699" y="82537"/>
                </a:lnTo>
                <a:lnTo>
                  <a:pt x="490359" y="81026"/>
                </a:lnTo>
                <a:lnTo>
                  <a:pt x="491286" y="80098"/>
                </a:lnTo>
                <a:lnTo>
                  <a:pt x="491464" y="78701"/>
                </a:lnTo>
                <a:lnTo>
                  <a:pt x="490677" y="77838"/>
                </a:lnTo>
                <a:lnTo>
                  <a:pt x="490131" y="76657"/>
                </a:lnTo>
                <a:lnTo>
                  <a:pt x="488429" y="76060"/>
                </a:lnTo>
                <a:lnTo>
                  <a:pt x="488353" y="73037"/>
                </a:lnTo>
                <a:lnTo>
                  <a:pt x="490042" y="70662"/>
                </a:lnTo>
                <a:lnTo>
                  <a:pt x="491401" y="70053"/>
                </a:lnTo>
                <a:lnTo>
                  <a:pt x="493445" y="67106"/>
                </a:lnTo>
                <a:lnTo>
                  <a:pt x="493433" y="66370"/>
                </a:lnTo>
                <a:lnTo>
                  <a:pt x="493979" y="65214"/>
                </a:lnTo>
                <a:lnTo>
                  <a:pt x="496011" y="64350"/>
                </a:lnTo>
                <a:lnTo>
                  <a:pt x="496989" y="61518"/>
                </a:lnTo>
                <a:lnTo>
                  <a:pt x="496963" y="60350"/>
                </a:lnTo>
                <a:lnTo>
                  <a:pt x="496341" y="58331"/>
                </a:lnTo>
                <a:lnTo>
                  <a:pt x="495414" y="56400"/>
                </a:lnTo>
                <a:lnTo>
                  <a:pt x="494893" y="54597"/>
                </a:lnTo>
                <a:lnTo>
                  <a:pt x="496608" y="52489"/>
                </a:lnTo>
                <a:lnTo>
                  <a:pt x="497992" y="51523"/>
                </a:lnTo>
                <a:lnTo>
                  <a:pt x="497560" y="49428"/>
                </a:lnTo>
                <a:lnTo>
                  <a:pt x="499402" y="46507"/>
                </a:lnTo>
                <a:lnTo>
                  <a:pt x="500900" y="45262"/>
                </a:lnTo>
                <a:lnTo>
                  <a:pt x="500608" y="44030"/>
                </a:lnTo>
                <a:lnTo>
                  <a:pt x="500545" y="42456"/>
                </a:lnTo>
                <a:lnTo>
                  <a:pt x="502208" y="38392"/>
                </a:lnTo>
                <a:lnTo>
                  <a:pt x="505498" y="34455"/>
                </a:lnTo>
                <a:lnTo>
                  <a:pt x="506488" y="33921"/>
                </a:lnTo>
                <a:lnTo>
                  <a:pt x="507212" y="32232"/>
                </a:lnTo>
                <a:lnTo>
                  <a:pt x="508635" y="31267"/>
                </a:lnTo>
                <a:lnTo>
                  <a:pt x="509828" y="31242"/>
                </a:lnTo>
                <a:lnTo>
                  <a:pt x="511060" y="30886"/>
                </a:lnTo>
                <a:lnTo>
                  <a:pt x="513334" y="31407"/>
                </a:lnTo>
                <a:lnTo>
                  <a:pt x="516013" y="29451"/>
                </a:lnTo>
                <a:lnTo>
                  <a:pt x="516445" y="28067"/>
                </a:lnTo>
                <a:lnTo>
                  <a:pt x="517283" y="28054"/>
                </a:lnTo>
                <a:lnTo>
                  <a:pt x="517639" y="27559"/>
                </a:lnTo>
                <a:lnTo>
                  <a:pt x="517398" y="26492"/>
                </a:lnTo>
                <a:lnTo>
                  <a:pt x="517321" y="23964"/>
                </a:lnTo>
                <a:lnTo>
                  <a:pt x="519125" y="22720"/>
                </a:lnTo>
                <a:lnTo>
                  <a:pt x="519099" y="21793"/>
                </a:lnTo>
                <a:lnTo>
                  <a:pt x="520357" y="19685"/>
                </a:lnTo>
                <a:lnTo>
                  <a:pt x="521144" y="19418"/>
                </a:lnTo>
                <a:lnTo>
                  <a:pt x="521385" y="18796"/>
                </a:lnTo>
                <a:lnTo>
                  <a:pt x="520814" y="17983"/>
                </a:lnTo>
                <a:lnTo>
                  <a:pt x="521220" y="15671"/>
                </a:lnTo>
                <a:lnTo>
                  <a:pt x="522033" y="15125"/>
                </a:lnTo>
                <a:lnTo>
                  <a:pt x="522008" y="14135"/>
                </a:lnTo>
                <a:lnTo>
                  <a:pt x="523989" y="13119"/>
                </a:lnTo>
                <a:lnTo>
                  <a:pt x="524725" y="10210"/>
                </a:lnTo>
                <a:lnTo>
                  <a:pt x="525208" y="9131"/>
                </a:lnTo>
                <a:lnTo>
                  <a:pt x="528612" y="7213"/>
                </a:lnTo>
                <a:lnTo>
                  <a:pt x="529158" y="6096"/>
                </a:lnTo>
                <a:lnTo>
                  <a:pt x="528866" y="5003"/>
                </a:lnTo>
                <a:lnTo>
                  <a:pt x="529412" y="1993"/>
                </a:lnTo>
                <a:close/>
              </a:path>
              <a:path w="650875" h="873760">
                <a:moveTo>
                  <a:pt x="532333" y="109829"/>
                </a:moveTo>
                <a:lnTo>
                  <a:pt x="529793" y="105765"/>
                </a:lnTo>
                <a:lnTo>
                  <a:pt x="525614" y="105600"/>
                </a:lnTo>
                <a:lnTo>
                  <a:pt x="497725" y="106273"/>
                </a:lnTo>
                <a:lnTo>
                  <a:pt x="497408" y="92684"/>
                </a:lnTo>
                <a:lnTo>
                  <a:pt x="496951" y="84899"/>
                </a:lnTo>
                <a:lnTo>
                  <a:pt x="490207" y="84810"/>
                </a:lnTo>
                <a:lnTo>
                  <a:pt x="490220" y="85775"/>
                </a:lnTo>
                <a:lnTo>
                  <a:pt x="489648" y="88544"/>
                </a:lnTo>
                <a:lnTo>
                  <a:pt x="488645" y="91313"/>
                </a:lnTo>
                <a:lnTo>
                  <a:pt x="487870" y="92532"/>
                </a:lnTo>
                <a:lnTo>
                  <a:pt x="487095" y="92798"/>
                </a:lnTo>
                <a:lnTo>
                  <a:pt x="486689" y="95821"/>
                </a:lnTo>
                <a:lnTo>
                  <a:pt x="485800" y="96583"/>
                </a:lnTo>
                <a:lnTo>
                  <a:pt x="485101" y="96837"/>
                </a:lnTo>
                <a:lnTo>
                  <a:pt x="484644" y="97307"/>
                </a:lnTo>
                <a:lnTo>
                  <a:pt x="484657" y="97917"/>
                </a:lnTo>
                <a:lnTo>
                  <a:pt x="482854" y="98539"/>
                </a:lnTo>
                <a:lnTo>
                  <a:pt x="480733" y="97942"/>
                </a:lnTo>
                <a:lnTo>
                  <a:pt x="480047" y="98018"/>
                </a:lnTo>
                <a:lnTo>
                  <a:pt x="480060" y="98437"/>
                </a:lnTo>
                <a:lnTo>
                  <a:pt x="479285" y="100114"/>
                </a:lnTo>
                <a:lnTo>
                  <a:pt x="478002" y="99517"/>
                </a:lnTo>
                <a:lnTo>
                  <a:pt x="477405" y="99529"/>
                </a:lnTo>
                <a:lnTo>
                  <a:pt x="475246" y="98767"/>
                </a:lnTo>
                <a:lnTo>
                  <a:pt x="474091" y="99479"/>
                </a:lnTo>
                <a:lnTo>
                  <a:pt x="472160" y="101498"/>
                </a:lnTo>
                <a:lnTo>
                  <a:pt x="471385" y="102057"/>
                </a:lnTo>
                <a:lnTo>
                  <a:pt x="470217" y="104368"/>
                </a:lnTo>
                <a:lnTo>
                  <a:pt x="469544" y="106603"/>
                </a:lnTo>
                <a:lnTo>
                  <a:pt x="470204" y="108381"/>
                </a:lnTo>
                <a:lnTo>
                  <a:pt x="469163" y="111760"/>
                </a:lnTo>
                <a:lnTo>
                  <a:pt x="467741" y="112725"/>
                </a:lnTo>
                <a:lnTo>
                  <a:pt x="464527" y="112280"/>
                </a:lnTo>
                <a:lnTo>
                  <a:pt x="462229" y="113855"/>
                </a:lnTo>
                <a:lnTo>
                  <a:pt x="461086" y="111823"/>
                </a:lnTo>
                <a:lnTo>
                  <a:pt x="460044" y="111455"/>
                </a:lnTo>
                <a:lnTo>
                  <a:pt x="457657" y="112141"/>
                </a:lnTo>
                <a:lnTo>
                  <a:pt x="456755" y="111315"/>
                </a:lnTo>
                <a:lnTo>
                  <a:pt x="455904" y="110909"/>
                </a:lnTo>
                <a:lnTo>
                  <a:pt x="455561" y="109956"/>
                </a:lnTo>
                <a:lnTo>
                  <a:pt x="455295" y="109791"/>
                </a:lnTo>
                <a:lnTo>
                  <a:pt x="453440" y="110871"/>
                </a:lnTo>
                <a:lnTo>
                  <a:pt x="451904" y="113017"/>
                </a:lnTo>
                <a:lnTo>
                  <a:pt x="449910" y="113919"/>
                </a:lnTo>
                <a:lnTo>
                  <a:pt x="448716" y="115379"/>
                </a:lnTo>
                <a:lnTo>
                  <a:pt x="448411" y="116649"/>
                </a:lnTo>
                <a:lnTo>
                  <a:pt x="447611" y="117360"/>
                </a:lnTo>
                <a:lnTo>
                  <a:pt x="448386" y="120535"/>
                </a:lnTo>
                <a:lnTo>
                  <a:pt x="446824" y="122948"/>
                </a:lnTo>
                <a:lnTo>
                  <a:pt x="445719" y="123520"/>
                </a:lnTo>
                <a:lnTo>
                  <a:pt x="443890" y="123101"/>
                </a:lnTo>
                <a:lnTo>
                  <a:pt x="442087" y="122097"/>
                </a:lnTo>
                <a:lnTo>
                  <a:pt x="441820" y="121589"/>
                </a:lnTo>
                <a:lnTo>
                  <a:pt x="440982" y="121285"/>
                </a:lnTo>
                <a:lnTo>
                  <a:pt x="439534" y="120269"/>
                </a:lnTo>
                <a:lnTo>
                  <a:pt x="438823" y="118656"/>
                </a:lnTo>
                <a:lnTo>
                  <a:pt x="437388" y="116865"/>
                </a:lnTo>
                <a:lnTo>
                  <a:pt x="436422" y="117259"/>
                </a:lnTo>
                <a:lnTo>
                  <a:pt x="435991" y="119291"/>
                </a:lnTo>
                <a:lnTo>
                  <a:pt x="436016" y="120294"/>
                </a:lnTo>
                <a:lnTo>
                  <a:pt x="435419" y="121500"/>
                </a:lnTo>
                <a:lnTo>
                  <a:pt x="435444" y="122745"/>
                </a:lnTo>
                <a:lnTo>
                  <a:pt x="434276" y="124777"/>
                </a:lnTo>
                <a:lnTo>
                  <a:pt x="432625" y="125476"/>
                </a:lnTo>
                <a:lnTo>
                  <a:pt x="427748" y="130175"/>
                </a:lnTo>
                <a:lnTo>
                  <a:pt x="426427" y="132638"/>
                </a:lnTo>
                <a:lnTo>
                  <a:pt x="425945" y="137553"/>
                </a:lnTo>
                <a:lnTo>
                  <a:pt x="425234" y="139814"/>
                </a:lnTo>
                <a:lnTo>
                  <a:pt x="424738" y="140601"/>
                </a:lnTo>
                <a:lnTo>
                  <a:pt x="424408" y="141973"/>
                </a:lnTo>
                <a:lnTo>
                  <a:pt x="422821" y="143256"/>
                </a:lnTo>
                <a:lnTo>
                  <a:pt x="421576" y="145745"/>
                </a:lnTo>
                <a:lnTo>
                  <a:pt x="420357" y="146913"/>
                </a:lnTo>
                <a:lnTo>
                  <a:pt x="419011" y="147459"/>
                </a:lnTo>
                <a:lnTo>
                  <a:pt x="417436" y="149085"/>
                </a:lnTo>
                <a:lnTo>
                  <a:pt x="413473" y="157048"/>
                </a:lnTo>
                <a:lnTo>
                  <a:pt x="412978" y="159778"/>
                </a:lnTo>
                <a:lnTo>
                  <a:pt x="413346" y="162242"/>
                </a:lnTo>
                <a:lnTo>
                  <a:pt x="412470" y="165023"/>
                </a:lnTo>
                <a:lnTo>
                  <a:pt x="412546" y="168414"/>
                </a:lnTo>
                <a:lnTo>
                  <a:pt x="411429" y="170726"/>
                </a:lnTo>
                <a:lnTo>
                  <a:pt x="411746" y="171843"/>
                </a:lnTo>
                <a:lnTo>
                  <a:pt x="409638" y="178231"/>
                </a:lnTo>
                <a:lnTo>
                  <a:pt x="408216" y="181165"/>
                </a:lnTo>
                <a:lnTo>
                  <a:pt x="416433" y="180975"/>
                </a:lnTo>
                <a:lnTo>
                  <a:pt x="416941" y="184810"/>
                </a:lnTo>
                <a:lnTo>
                  <a:pt x="416280" y="186016"/>
                </a:lnTo>
                <a:lnTo>
                  <a:pt x="414972" y="187236"/>
                </a:lnTo>
                <a:lnTo>
                  <a:pt x="415937" y="187540"/>
                </a:lnTo>
                <a:lnTo>
                  <a:pt x="416458" y="189890"/>
                </a:lnTo>
                <a:lnTo>
                  <a:pt x="415175" y="192836"/>
                </a:lnTo>
                <a:lnTo>
                  <a:pt x="416623" y="193992"/>
                </a:lnTo>
                <a:lnTo>
                  <a:pt x="417664" y="194221"/>
                </a:lnTo>
                <a:lnTo>
                  <a:pt x="418846" y="194170"/>
                </a:lnTo>
                <a:lnTo>
                  <a:pt x="420014" y="195783"/>
                </a:lnTo>
                <a:lnTo>
                  <a:pt x="419557" y="198221"/>
                </a:lnTo>
                <a:lnTo>
                  <a:pt x="416636" y="199377"/>
                </a:lnTo>
                <a:lnTo>
                  <a:pt x="413639" y="201383"/>
                </a:lnTo>
                <a:lnTo>
                  <a:pt x="413321" y="201866"/>
                </a:lnTo>
                <a:lnTo>
                  <a:pt x="413397" y="202438"/>
                </a:lnTo>
                <a:lnTo>
                  <a:pt x="413943" y="202425"/>
                </a:lnTo>
                <a:lnTo>
                  <a:pt x="418465" y="198983"/>
                </a:lnTo>
                <a:lnTo>
                  <a:pt x="420281" y="198945"/>
                </a:lnTo>
                <a:lnTo>
                  <a:pt x="420979" y="200482"/>
                </a:lnTo>
                <a:lnTo>
                  <a:pt x="421005" y="201790"/>
                </a:lnTo>
                <a:lnTo>
                  <a:pt x="420230" y="202590"/>
                </a:lnTo>
                <a:lnTo>
                  <a:pt x="419620" y="203847"/>
                </a:lnTo>
                <a:lnTo>
                  <a:pt x="420522" y="205803"/>
                </a:lnTo>
                <a:lnTo>
                  <a:pt x="420039" y="208000"/>
                </a:lnTo>
                <a:lnTo>
                  <a:pt x="419836" y="208305"/>
                </a:lnTo>
                <a:lnTo>
                  <a:pt x="420789" y="207289"/>
                </a:lnTo>
                <a:lnTo>
                  <a:pt x="422668" y="207556"/>
                </a:lnTo>
                <a:lnTo>
                  <a:pt x="424103" y="206082"/>
                </a:lnTo>
                <a:lnTo>
                  <a:pt x="427697" y="205994"/>
                </a:lnTo>
                <a:lnTo>
                  <a:pt x="428117" y="207886"/>
                </a:lnTo>
                <a:lnTo>
                  <a:pt x="428828" y="208368"/>
                </a:lnTo>
                <a:lnTo>
                  <a:pt x="429844" y="208343"/>
                </a:lnTo>
                <a:lnTo>
                  <a:pt x="431139" y="207721"/>
                </a:lnTo>
                <a:lnTo>
                  <a:pt x="434352" y="207200"/>
                </a:lnTo>
                <a:lnTo>
                  <a:pt x="434365" y="208241"/>
                </a:lnTo>
                <a:lnTo>
                  <a:pt x="434835" y="208229"/>
                </a:lnTo>
                <a:lnTo>
                  <a:pt x="437070" y="209042"/>
                </a:lnTo>
                <a:lnTo>
                  <a:pt x="437197" y="209867"/>
                </a:lnTo>
                <a:lnTo>
                  <a:pt x="439204" y="206895"/>
                </a:lnTo>
                <a:lnTo>
                  <a:pt x="440131" y="205905"/>
                </a:lnTo>
                <a:lnTo>
                  <a:pt x="441985" y="206248"/>
                </a:lnTo>
                <a:lnTo>
                  <a:pt x="444119" y="205600"/>
                </a:lnTo>
                <a:lnTo>
                  <a:pt x="446570" y="205549"/>
                </a:lnTo>
                <a:lnTo>
                  <a:pt x="447598" y="205295"/>
                </a:lnTo>
                <a:lnTo>
                  <a:pt x="448983" y="203631"/>
                </a:lnTo>
                <a:lnTo>
                  <a:pt x="448970" y="203034"/>
                </a:lnTo>
                <a:lnTo>
                  <a:pt x="449795" y="202145"/>
                </a:lnTo>
                <a:lnTo>
                  <a:pt x="450367" y="202133"/>
                </a:lnTo>
                <a:lnTo>
                  <a:pt x="451078" y="201218"/>
                </a:lnTo>
                <a:lnTo>
                  <a:pt x="451040" y="199161"/>
                </a:lnTo>
                <a:lnTo>
                  <a:pt x="451650" y="195859"/>
                </a:lnTo>
                <a:lnTo>
                  <a:pt x="454698" y="193624"/>
                </a:lnTo>
                <a:lnTo>
                  <a:pt x="456742" y="192989"/>
                </a:lnTo>
                <a:lnTo>
                  <a:pt x="457619" y="192468"/>
                </a:lnTo>
                <a:lnTo>
                  <a:pt x="457606" y="191681"/>
                </a:lnTo>
                <a:lnTo>
                  <a:pt x="459016" y="190271"/>
                </a:lnTo>
                <a:lnTo>
                  <a:pt x="460527" y="189915"/>
                </a:lnTo>
                <a:lnTo>
                  <a:pt x="461048" y="189369"/>
                </a:lnTo>
                <a:lnTo>
                  <a:pt x="461518" y="187629"/>
                </a:lnTo>
                <a:lnTo>
                  <a:pt x="461733" y="184531"/>
                </a:lnTo>
                <a:lnTo>
                  <a:pt x="461010" y="183045"/>
                </a:lnTo>
                <a:lnTo>
                  <a:pt x="461441" y="181737"/>
                </a:lnTo>
                <a:lnTo>
                  <a:pt x="461987" y="177380"/>
                </a:lnTo>
                <a:lnTo>
                  <a:pt x="462775" y="175768"/>
                </a:lnTo>
                <a:lnTo>
                  <a:pt x="462724" y="173012"/>
                </a:lnTo>
                <a:lnTo>
                  <a:pt x="463181" y="172770"/>
                </a:lnTo>
                <a:lnTo>
                  <a:pt x="462876" y="171919"/>
                </a:lnTo>
                <a:lnTo>
                  <a:pt x="463740" y="170713"/>
                </a:lnTo>
                <a:lnTo>
                  <a:pt x="463232" y="169367"/>
                </a:lnTo>
                <a:lnTo>
                  <a:pt x="463181" y="167347"/>
                </a:lnTo>
                <a:lnTo>
                  <a:pt x="465759" y="165646"/>
                </a:lnTo>
                <a:lnTo>
                  <a:pt x="467982" y="165290"/>
                </a:lnTo>
                <a:lnTo>
                  <a:pt x="468452" y="165506"/>
                </a:lnTo>
                <a:lnTo>
                  <a:pt x="469366" y="165188"/>
                </a:lnTo>
                <a:lnTo>
                  <a:pt x="472160" y="166357"/>
                </a:lnTo>
                <a:lnTo>
                  <a:pt x="472605" y="166230"/>
                </a:lnTo>
                <a:lnTo>
                  <a:pt x="473240" y="164541"/>
                </a:lnTo>
                <a:lnTo>
                  <a:pt x="473798" y="164033"/>
                </a:lnTo>
                <a:lnTo>
                  <a:pt x="475399" y="163220"/>
                </a:lnTo>
                <a:lnTo>
                  <a:pt x="476008" y="163487"/>
                </a:lnTo>
                <a:lnTo>
                  <a:pt x="475957" y="161378"/>
                </a:lnTo>
                <a:lnTo>
                  <a:pt x="476529" y="159562"/>
                </a:lnTo>
                <a:lnTo>
                  <a:pt x="476504" y="158369"/>
                </a:lnTo>
                <a:lnTo>
                  <a:pt x="475805" y="156375"/>
                </a:lnTo>
                <a:lnTo>
                  <a:pt x="480441" y="156260"/>
                </a:lnTo>
                <a:lnTo>
                  <a:pt x="480745" y="155232"/>
                </a:lnTo>
                <a:lnTo>
                  <a:pt x="480707" y="153924"/>
                </a:lnTo>
                <a:lnTo>
                  <a:pt x="482231" y="153200"/>
                </a:lnTo>
                <a:lnTo>
                  <a:pt x="482790" y="153187"/>
                </a:lnTo>
                <a:lnTo>
                  <a:pt x="484238" y="151701"/>
                </a:lnTo>
                <a:lnTo>
                  <a:pt x="485571" y="152539"/>
                </a:lnTo>
                <a:lnTo>
                  <a:pt x="485838" y="152527"/>
                </a:lnTo>
                <a:lnTo>
                  <a:pt x="486524" y="151955"/>
                </a:lnTo>
                <a:lnTo>
                  <a:pt x="487197" y="151714"/>
                </a:lnTo>
                <a:lnTo>
                  <a:pt x="489178" y="149390"/>
                </a:lnTo>
                <a:lnTo>
                  <a:pt x="491083" y="148183"/>
                </a:lnTo>
                <a:lnTo>
                  <a:pt x="521881" y="147447"/>
                </a:lnTo>
                <a:lnTo>
                  <a:pt x="520750" y="146392"/>
                </a:lnTo>
                <a:lnTo>
                  <a:pt x="521982" y="145707"/>
                </a:lnTo>
                <a:lnTo>
                  <a:pt x="521970" y="145072"/>
                </a:lnTo>
                <a:lnTo>
                  <a:pt x="521322" y="144132"/>
                </a:lnTo>
                <a:lnTo>
                  <a:pt x="521614" y="140233"/>
                </a:lnTo>
                <a:lnTo>
                  <a:pt x="522401" y="139852"/>
                </a:lnTo>
                <a:lnTo>
                  <a:pt x="523671" y="136867"/>
                </a:lnTo>
                <a:lnTo>
                  <a:pt x="522668" y="132753"/>
                </a:lnTo>
                <a:lnTo>
                  <a:pt x="520420" y="129006"/>
                </a:lnTo>
                <a:lnTo>
                  <a:pt x="521652" y="127736"/>
                </a:lnTo>
                <a:lnTo>
                  <a:pt x="522147" y="125310"/>
                </a:lnTo>
                <a:lnTo>
                  <a:pt x="522109" y="124307"/>
                </a:lnTo>
                <a:lnTo>
                  <a:pt x="522605" y="122174"/>
                </a:lnTo>
                <a:lnTo>
                  <a:pt x="523875" y="120611"/>
                </a:lnTo>
                <a:lnTo>
                  <a:pt x="523849" y="119341"/>
                </a:lnTo>
                <a:lnTo>
                  <a:pt x="524916" y="118973"/>
                </a:lnTo>
                <a:lnTo>
                  <a:pt x="525056" y="118338"/>
                </a:lnTo>
                <a:lnTo>
                  <a:pt x="524256" y="117589"/>
                </a:lnTo>
                <a:lnTo>
                  <a:pt x="524954" y="115468"/>
                </a:lnTo>
                <a:lnTo>
                  <a:pt x="526084" y="115443"/>
                </a:lnTo>
                <a:lnTo>
                  <a:pt x="527469" y="114947"/>
                </a:lnTo>
                <a:lnTo>
                  <a:pt x="528104" y="113969"/>
                </a:lnTo>
                <a:lnTo>
                  <a:pt x="530745" y="113385"/>
                </a:lnTo>
                <a:lnTo>
                  <a:pt x="530440" y="112979"/>
                </a:lnTo>
                <a:lnTo>
                  <a:pt x="530402" y="111569"/>
                </a:lnTo>
                <a:lnTo>
                  <a:pt x="531901" y="110439"/>
                </a:lnTo>
                <a:lnTo>
                  <a:pt x="532333" y="109829"/>
                </a:lnTo>
                <a:close/>
              </a:path>
              <a:path w="650875" h="873760">
                <a:moveTo>
                  <a:pt x="547535" y="311569"/>
                </a:moveTo>
                <a:lnTo>
                  <a:pt x="544614" y="312039"/>
                </a:lnTo>
                <a:lnTo>
                  <a:pt x="543039" y="310502"/>
                </a:lnTo>
                <a:lnTo>
                  <a:pt x="514642" y="310616"/>
                </a:lnTo>
                <a:lnTo>
                  <a:pt x="515759" y="312343"/>
                </a:lnTo>
                <a:lnTo>
                  <a:pt x="515797" y="313969"/>
                </a:lnTo>
                <a:lnTo>
                  <a:pt x="515124" y="316433"/>
                </a:lnTo>
                <a:lnTo>
                  <a:pt x="513181" y="318427"/>
                </a:lnTo>
                <a:lnTo>
                  <a:pt x="511708" y="318465"/>
                </a:lnTo>
                <a:lnTo>
                  <a:pt x="509104" y="317411"/>
                </a:lnTo>
                <a:lnTo>
                  <a:pt x="506044" y="314782"/>
                </a:lnTo>
                <a:lnTo>
                  <a:pt x="503123" y="309537"/>
                </a:lnTo>
                <a:lnTo>
                  <a:pt x="500684" y="309105"/>
                </a:lnTo>
                <a:lnTo>
                  <a:pt x="499846" y="309956"/>
                </a:lnTo>
                <a:lnTo>
                  <a:pt x="497941" y="313766"/>
                </a:lnTo>
                <a:lnTo>
                  <a:pt x="495541" y="315925"/>
                </a:lnTo>
                <a:lnTo>
                  <a:pt x="492925" y="317411"/>
                </a:lnTo>
                <a:lnTo>
                  <a:pt x="490321" y="317804"/>
                </a:lnTo>
                <a:lnTo>
                  <a:pt x="487121" y="317182"/>
                </a:lnTo>
                <a:lnTo>
                  <a:pt x="483489" y="313766"/>
                </a:lnTo>
                <a:lnTo>
                  <a:pt x="482104" y="314947"/>
                </a:lnTo>
                <a:lnTo>
                  <a:pt x="480809" y="317360"/>
                </a:lnTo>
                <a:lnTo>
                  <a:pt x="480288" y="323176"/>
                </a:lnTo>
                <a:lnTo>
                  <a:pt x="477761" y="329323"/>
                </a:lnTo>
                <a:lnTo>
                  <a:pt x="478091" y="331762"/>
                </a:lnTo>
                <a:lnTo>
                  <a:pt x="479729" y="336054"/>
                </a:lnTo>
                <a:lnTo>
                  <a:pt x="479780" y="338137"/>
                </a:lnTo>
                <a:lnTo>
                  <a:pt x="478447" y="340233"/>
                </a:lnTo>
                <a:lnTo>
                  <a:pt x="473176" y="345541"/>
                </a:lnTo>
                <a:lnTo>
                  <a:pt x="472046" y="345960"/>
                </a:lnTo>
                <a:lnTo>
                  <a:pt x="469646" y="345541"/>
                </a:lnTo>
                <a:lnTo>
                  <a:pt x="467855" y="344551"/>
                </a:lnTo>
                <a:lnTo>
                  <a:pt x="467080" y="343103"/>
                </a:lnTo>
                <a:lnTo>
                  <a:pt x="466026" y="339153"/>
                </a:lnTo>
                <a:lnTo>
                  <a:pt x="465264" y="337985"/>
                </a:lnTo>
                <a:lnTo>
                  <a:pt x="464731" y="337654"/>
                </a:lnTo>
                <a:lnTo>
                  <a:pt x="464172" y="337667"/>
                </a:lnTo>
                <a:lnTo>
                  <a:pt x="463334" y="338493"/>
                </a:lnTo>
                <a:lnTo>
                  <a:pt x="458190" y="341452"/>
                </a:lnTo>
                <a:lnTo>
                  <a:pt x="457873" y="342277"/>
                </a:lnTo>
                <a:lnTo>
                  <a:pt x="456171" y="344614"/>
                </a:lnTo>
                <a:lnTo>
                  <a:pt x="454507" y="349885"/>
                </a:lnTo>
                <a:lnTo>
                  <a:pt x="458355" y="359841"/>
                </a:lnTo>
                <a:lnTo>
                  <a:pt x="462788" y="363448"/>
                </a:lnTo>
                <a:lnTo>
                  <a:pt x="464146" y="366407"/>
                </a:lnTo>
                <a:lnTo>
                  <a:pt x="464566" y="369341"/>
                </a:lnTo>
                <a:lnTo>
                  <a:pt x="463118" y="373253"/>
                </a:lnTo>
                <a:lnTo>
                  <a:pt x="459155" y="376529"/>
                </a:lnTo>
                <a:lnTo>
                  <a:pt x="459359" y="378637"/>
                </a:lnTo>
                <a:lnTo>
                  <a:pt x="460616" y="379336"/>
                </a:lnTo>
                <a:lnTo>
                  <a:pt x="463740" y="380339"/>
                </a:lnTo>
                <a:lnTo>
                  <a:pt x="467614" y="380542"/>
                </a:lnTo>
                <a:lnTo>
                  <a:pt x="472262" y="380111"/>
                </a:lnTo>
                <a:lnTo>
                  <a:pt x="474560" y="380796"/>
                </a:lnTo>
                <a:lnTo>
                  <a:pt x="476135" y="382739"/>
                </a:lnTo>
                <a:lnTo>
                  <a:pt x="477215" y="385470"/>
                </a:lnTo>
                <a:lnTo>
                  <a:pt x="477240" y="386651"/>
                </a:lnTo>
                <a:lnTo>
                  <a:pt x="475488" y="389902"/>
                </a:lnTo>
                <a:lnTo>
                  <a:pt x="472478" y="391045"/>
                </a:lnTo>
                <a:lnTo>
                  <a:pt x="468909" y="391464"/>
                </a:lnTo>
                <a:lnTo>
                  <a:pt x="466026" y="390448"/>
                </a:lnTo>
                <a:lnTo>
                  <a:pt x="463575" y="388874"/>
                </a:lnTo>
                <a:lnTo>
                  <a:pt x="457073" y="389674"/>
                </a:lnTo>
                <a:lnTo>
                  <a:pt x="455993" y="387654"/>
                </a:lnTo>
                <a:lnTo>
                  <a:pt x="456247" y="384886"/>
                </a:lnTo>
                <a:lnTo>
                  <a:pt x="453047" y="376135"/>
                </a:lnTo>
                <a:lnTo>
                  <a:pt x="451980" y="374446"/>
                </a:lnTo>
                <a:lnTo>
                  <a:pt x="450380" y="373595"/>
                </a:lnTo>
                <a:lnTo>
                  <a:pt x="449148" y="374040"/>
                </a:lnTo>
                <a:lnTo>
                  <a:pt x="447890" y="375500"/>
                </a:lnTo>
                <a:lnTo>
                  <a:pt x="448398" y="376262"/>
                </a:lnTo>
                <a:lnTo>
                  <a:pt x="448437" y="377761"/>
                </a:lnTo>
                <a:lnTo>
                  <a:pt x="446887" y="379996"/>
                </a:lnTo>
                <a:lnTo>
                  <a:pt x="446443" y="382270"/>
                </a:lnTo>
                <a:lnTo>
                  <a:pt x="447370" y="385343"/>
                </a:lnTo>
                <a:lnTo>
                  <a:pt x="448144" y="391883"/>
                </a:lnTo>
                <a:lnTo>
                  <a:pt x="449567" y="394271"/>
                </a:lnTo>
                <a:lnTo>
                  <a:pt x="452475" y="397002"/>
                </a:lnTo>
                <a:lnTo>
                  <a:pt x="455879" y="398297"/>
                </a:lnTo>
                <a:lnTo>
                  <a:pt x="459143" y="398500"/>
                </a:lnTo>
                <a:lnTo>
                  <a:pt x="462000" y="398106"/>
                </a:lnTo>
                <a:lnTo>
                  <a:pt x="464820" y="399605"/>
                </a:lnTo>
                <a:lnTo>
                  <a:pt x="465353" y="401853"/>
                </a:lnTo>
                <a:lnTo>
                  <a:pt x="464426" y="403758"/>
                </a:lnTo>
                <a:lnTo>
                  <a:pt x="460514" y="404888"/>
                </a:lnTo>
                <a:lnTo>
                  <a:pt x="453275" y="404469"/>
                </a:lnTo>
                <a:lnTo>
                  <a:pt x="450405" y="404799"/>
                </a:lnTo>
                <a:lnTo>
                  <a:pt x="448005" y="407250"/>
                </a:lnTo>
                <a:lnTo>
                  <a:pt x="447001" y="409079"/>
                </a:lnTo>
                <a:lnTo>
                  <a:pt x="446036" y="419252"/>
                </a:lnTo>
                <a:lnTo>
                  <a:pt x="446595" y="421246"/>
                </a:lnTo>
                <a:lnTo>
                  <a:pt x="448462" y="422960"/>
                </a:lnTo>
                <a:lnTo>
                  <a:pt x="450545" y="423684"/>
                </a:lnTo>
                <a:lnTo>
                  <a:pt x="453898" y="423303"/>
                </a:lnTo>
                <a:lnTo>
                  <a:pt x="455358" y="423760"/>
                </a:lnTo>
                <a:lnTo>
                  <a:pt x="455993" y="424865"/>
                </a:lnTo>
                <a:lnTo>
                  <a:pt x="456044" y="426732"/>
                </a:lnTo>
                <a:lnTo>
                  <a:pt x="455396" y="429552"/>
                </a:lnTo>
                <a:lnTo>
                  <a:pt x="453720" y="431266"/>
                </a:lnTo>
                <a:lnTo>
                  <a:pt x="454977" y="432854"/>
                </a:lnTo>
                <a:lnTo>
                  <a:pt x="458152" y="434492"/>
                </a:lnTo>
                <a:lnTo>
                  <a:pt x="457847" y="436943"/>
                </a:lnTo>
                <a:lnTo>
                  <a:pt x="458203" y="437591"/>
                </a:lnTo>
                <a:lnTo>
                  <a:pt x="458952" y="437946"/>
                </a:lnTo>
                <a:lnTo>
                  <a:pt x="460032" y="437921"/>
                </a:lnTo>
                <a:lnTo>
                  <a:pt x="462368" y="440105"/>
                </a:lnTo>
                <a:lnTo>
                  <a:pt x="465099" y="441096"/>
                </a:lnTo>
                <a:lnTo>
                  <a:pt x="469239" y="440690"/>
                </a:lnTo>
                <a:lnTo>
                  <a:pt x="472884" y="443395"/>
                </a:lnTo>
                <a:lnTo>
                  <a:pt x="473468" y="445249"/>
                </a:lnTo>
                <a:lnTo>
                  <a:pt x="476275" y="445731"/>
                </a:lnTo>
                <a:lnTo>
                  <a:pt x="476694" y="446138"/>
                </a:lnTo>
                <a:lnTo>
                  <a:pt x="478066" y="444500"/>
                </a:lnTo>
                <a:lnTo>
                  <a:pt x="479564" y="444106"/>
                </a:lnTo>
                <a:lnTo>
                  <a:pt x="481088" y="444042"/>
                </a:lnTo>
                <a:lnTo>
                  <a:pt x="482473" y="445338"/>
                </a:lnTo>
                <a:lnTo>
                  <a:pt x="484225" y="446100"/>
                </a:lnTo>
                <a:lnTo>
                  <a:pt x="487299" y="449605"/>
                </a:lnTo>
                <a:lnTo>
                  <a:pt x="487337" y="450824"/>
                </a:lnTo>
                <a:lnTo>
                  <a:pt x="486422" y="452386"/>
                </a:lnTo>
                <a:lnTo>
                  <a:pt x="486181" y="456539"/>
                </a:lnTo>
                <a:lnTo>
                  <a:pt x="484289" y="457860"/>
                </a:lnTo>
                <a:lnTo>
                  <a:pt x="483425" y="457060"/>
                </a:lnTo>
                <a:lnTo>
                  <a:pt x="481609" y="457314"/>
                </a:lnTo>
                <a:lnTo>
                  <a:pt x="478891" y="462648"/>
                </a:lnTo>
                <a:lnTo>
                  <a:pt x="478447" y="464108"/>
                </a:lnTo>
                <a:lnTo>
                  <a:pt x="478739" y="465874"/>
                </a:lnTo>
                <a:lnTo>
                  <a:pt x="479145" y="466801"/>
                </a:lnTo>
                <a:lnTo>
                  <a:pt x="480225" y="467093"/>
                </a:lnTo>
                <a:lnTo>
                  <a:pt x="481418" y="467842"/>
                </a:lnTo>
                <a:lnTo>
                  <a:pt x="482333" y="470281"/>
                </a:lnTo>
                <a:lnTo>
                  <a:pt x="481139" y="473151"/>
                </a:lnTo>
                <a:lnTo>
                  <a:pt x="479285" y="473824"/>
                </a:lnTo>
                <a:lnTo>
                  <a:pt x="478675" y="475081"/>
                </a:lnTo>
                <a:lnTo>
                  <a:pt x="478688" y="475462"/>
                </a:lnTo>
                <a:lnTo>
                  <a:pt x="480352" y="476224"/>
                </a:lnTo>
                <a:lnTo>
                  <a:pt x="480936" y="477774"/>
                </a:lnTo>
                <a:lnTo>
                  <a:pt x="479729" y="482320"/>
                </a:lnTo>
                <a:lnTo>
                  <a:pt x="478955" y="483768"/>
                </a:lnTo>
                <a:lnTo>
                  <a:pt x="480326" y="484390"/>
                </a:lnTo>
                <a:lnTo>
                  <a:pt x="490169" y="484149"/>
                </a:lnTo>
                <a:lnTo>
                  <a:pt x="491947" y="485140"/>
                </a:lnTo>
                <a:lnTo>
                  <a:pt x="493890" y="486689"/>
                </a:lnTo>
                <a:lnTo>
                  <a:pt x="495338" y="489356"/>
                </a:lnTo>
                <a:lnTo>
                  <a:pt x="494880" y="491553"/>
                </a:lnTo>
                <a:lnTo>
                  <a:pt x="493128" y="494550"/>
                </a:lnTo>
                <a:lnTo>
                  <a:pt x="492239" y="497014"/>
                </a:lnTo>
                <a:lnTo>
                  <a:pt x="495579" y="494969"/>
                </a:lnTo>
                <a:lnTo>
                  <a:pt x="496328" y="494296"/>
                </a:lnTo>
                <a:lnTo>
                  <a:pt x="497243" y="493966"/>
                </a:lnTo>
                <a:lnTo>
                  <a:pt x="508114" y="487311"/>
                </a:lnTo>
                <a:lnTo>
                  <a:pt x="510235" y="484949"/>
                </a:lnTo>
                <a:lnTo>
                  <a:pt x="510603" y="484174"/>
                </a:lnTo>
                <a:lnTo>
                  <a:pt x="511009" y="482307"/>
                </a:lnTo>
                <a:lnTo>
                  <a:pt x="509879" y="479945"/>
                </a:lnTo>
                <a:lnTo>
                  <a:pt x="508038" y="478269"/>
                </a:lnTo>
                <a:lnTo>
                  <a:pt x="507085" y="477685"/>
                </a:lnTo>
                <a:lnTo>
                  <a:pt x="504215" y="475297"/>
                </a:lnTo>
                <a:lnTo>
                  <a:pt x="496887" y="466458"/>
                </a:lnTo>
                <a:lnTo>
                  <a:pt x="496125" y="463143"/>
                </a:lnTo>
                <a:lnTo>
                  <a:pt x="496874" y="461632"/>
                </a:lnTo>
                <a:lnTo>
                  <a:pt x="497154" y="460349"/>
                </a:lnTo>
                <a:lnTo>
                  <a:pt x="498233" y="459244"/>
                </a:lnTo>
                <a:lnTo>
                  <a:pt x="499922" y="456895"/>
                </a:lnTo>
                <a:lnTo>
                  <a:pt x="500799" y="455993"/>
                </a:lnTo>
                <a:lnTo>
                  <a:pt x="501878" y="454113"/>
                </a:lnTo>
                <a:lnTo>
                  <a:pt x="502945" y="450342"/>
                </a:lnTo>
                <a:lnTo>
                  <a:pt x="502793" y="448665"/>
                </a:lnTo>
                <a:lnTo>
                  <a:pt x="501116" y="445744"/>
                </a:lnTo>
                <a:lnTo>
                  <a:pt x="499084" y="443509"/>
                </a:lnTo>
                <a:lnTo>
                  <a:pt x="491388" y="437057"/>
                </a:lnTo>
                <a:lnTo>
                  <a:pt x="490740" y="435864"/>
                </a:lnTo>
                <a:lnTo>
                  <a:pt x="490296" y="434238"/>
                </a:lnTo>
                <a:lnTo>
                  <a:pt x="490270" y="432866"/>
                </a:lnTo>
                <a:lnTo>
                  <a:pt x="490829" y="431419"/>
                </a:lnTo>
                <a:lnTo>
                  <a:pt x="492506" y="429691"/>
                </a:lnTo>
                <a:lnTo>
                  <a:pt x="497344" y="428625"/>
                </a:lnTo>
                <a:lnTo>
                  <a:pt x="513029" y="429336"/>
                </a:lnTo>
                <a:lnTo>
                  <a:pt x="517893" y="427075"/>
                </a:lnTo>
                <a:lnTo>
                  <a:pt x="519442" y="425132"/>
                </a:lnTo>
                <a:lnTo>
                  <a:pt x="520496" y="422998"/>
                </a:lnTo>
                <a:lnTo>
                  <a:pt x="520369" y="417703"/>
                </a:lnTo>
                <a:lnTo>
                  <a:pt x="519049" y="416458"/>
                </a:lnTo>
                <a:lnTo>
                  <a:pt x="515620" y="414147"/>
                </a:lnTo>
                <a:lnTo>
                  <a:pt x="514680" y="412877"/>
                </a:lnTo>
                <a:lnTo>
                  <a:pt x="514667" y="412419"/>
                </a:lnTo>
                <a:lnTo>
                  <a:pt x="513410" y="411797"/>
                </a:lnTo>
                <a:lnTo>
                  <a:pt x="512533" y="410832"/>
                </a:lnTo>
                <a:lnTo>
                  <a:pt x="511810" y="407987"/>
                </a:lnTo>
                <a:lnTo>
                  <a:pt x="511708" y="404596"/>
                </a:lnTo>
                <a:lnTo>
                  <a:pt x="512597" y="402704"/>
                </a:lnTo>
                <a:lnTo>
                  <a:pt x="511632" y="402983"/>
                </a:lnTo>
                <a:lnTo>
                  <a:pt x="509790" y="404012"/>
                </a:lnTo>
                <a:lnTo>
                  <a:pt x="508558" y="404050"/>
                </a:lnTo>
                <a:lnTo>
                  <a:pt x="507695" y="403186"/>
                </a:lnTo>
                <a:lnTo>
                  <a:pt x="507682" y="402742"/>
                </a:lnTo>
                <a:lnTo>
                  <a:pt x="505739" y="397738"/>
                </a:lnTo>
                <a:lnTo>
                  <a:pt x="513727" y="388467"/>
                </a:lnTo>
                <a:lnTo>
                  <a:pt x="514819" y="389026"/>
                </a:lnTo>
                <a:lnTo>
                  <a:pt x="516178" y="390575"/>
                </a:lnTo>
                <a:lnTo>
                  <a:pt x="515594" y="393763"/>
                </a:lnTo>
                <a:lnTo>
                  <a:pt x="521246" y="403440"/>
                </a:lnTo>
                <a:lnTo>
                  <a:pt x="524598" y="403821"/>
                </a:lnTo>
                <a:lnTo>
                  <a:pt x="527761" y="401637"/>
                </a:lnTo>
                <a:lnTo>
                  <a:pt x="528548" y="400202"/>
                </a:lnTo>
                <a:lnTo>
                  <a:pt x="529158" y="396786"/>
                </a:lnTo>
                <a:lnTo>
                  <a:pt x="528739" y="395325"/>
                </a:lnTo>
                <a:lnTo>
                  <a:pt x="525932" y="392277"/>
                </a:lnTo>
                <a:lnTo>
                  <a:pt x="522719" y="389293"/>
                </a:lnTo>
                <a:lnTo>
                  <a:pt x="519912" y="385889"/>
                </a:lnTo>
                <a:lnTo>
                  <a:pt x="518871" y="381317"/>
                </a:lnTo>
                <a:lnTo>
                  <a:pt x="518731" y="375894"/>
                </a:lnTo>
                <a:lnTo>
                  <a:pt x="519315" y="373913"/>
                </a:lnTo>
                <a:lnTo>
                  <a:pt x="519252" y="371678"/>
                </a:lnTo>
                <a:lnTo>
                  <a:pt x="518731" y="370255"/>
                </a:lnTo>
                <a:lnTo>
                  <a:pt x="517753" y="368960"/>
                </a:lnTo>
                <a:lnTo>
                  <a:pt x="517321" y="367652"/>
                </a:lnTo>
                <a:lnTo>
                  <a:pt x="517309" y="366890"/>
                </a:lnTo>
                <a:lnTo>
                  <a:pt x="517715" y="365544"/>
                </a:lnTo>
                <a:lnTo>
                  <a:pt x="519188" y="364439"/>
                </a:lnTo>
                <a:lnTo>
                  <a:pt x="519912" y="363639"/>
                </a:lnTo>
                <a:lnTo>
                  <a:pt x="542150" y="352463"/>
                </a:lnTo>
                <a:lnTo>
                  <a:pt x="541985" y="351142"/>
                </a:lnTo>
                <a:lnTo>
                  <a:pt x="541337" y="349846"/>
                </a:lnTo>
                <a:lnTo>
                  <a:pt x="540080" y="349148"/>
                </a:lnTo>
                <a:lnTo>
                  <a:pt x="535762" y="349516"/>
                </a:lnTo>
                <a:lnTo>
                  <a:pt x="529869" y="352044"/>
                </a:lnTo>
                <a:lnTo>
                  <a:pt x="525970" y="352132"/>
                </a:lnTo>
                <a:lnTo>
                  <a:pt x="517639" y="341909"/>
                </a:lnTo>
                <a:lnTo>
                  <a:pt x="518604" y="339496"/>
                </a:lnTo>
                <a:lnTo>
                  <a:pt x="520560" y="336804"/>
                </a:lnTo>
                <a:lnTo>
                  <a:pt x="522897" y="335191"/>
                </a:lnTo>
                <a:lnTo>
                  <a:pt x="523341" y="335140"/>
                </a:lnTo>
                <a:lnTo>
                  <a:pt x="524522" y="335661"/>
                </a:lnTo>
                <a:lnTo>
                  <a:pt x="524941" y="336181"/>
                </a:lnTo>
                <a:lnTo>
                  <a:pt x="532282" y="341503"/>
                </a:lnTo>
                <a:lnTo>
                  <a:pt x="537337" y="343357"/>
                </a:lnTo>
                <a:lnTo>
                  <a:pt x="539737" y="343065"/>
                </a:lnTo>
                <a:lnTo>
                  <a:pt x="540219" y="342811"/>
                </a:lnTo>
                <a:lnTo>
                  <a:pt x="543775" y="338836"/>
                </a:lnTo>
                <a:lnTo>
                  <a:pt x="544245" y="335267"/>
                </a:lnTo>
                <a:lnTo>
                  <a:pt x="544131" y="330885"/>
                </a:lnTo>
                <a:lnTo>
                  <a:pt x="543344" y="323456"/>
                </a:lnTo>
                <a:lnTo>
                  <a:pt x="543255" y="319773"/>
                </a:lnTo>
                <a:lnTo>
                  <a:pt x="543864" y="317334"/>
                </a:lnTo>
                <a:lnTo>
                  <a:pt x="545147" y="314972"/>
                </a:lnTo>
                <a:lnTo>
                  <a:pt x="546874" y="312940"/>
                </a:lnTo>
                <a:lnTo>
                  <a:pt x="547535" y="311569"/>
                </a:lnTo>
                <a:close/>
              </a:path>
              <a:path w="650875" h="873760">
                <a:moveTo>
                  <a:pt x="556869" y="724573"/>
                </a:moveTo>
                <a:lnTo>
                  <a:pt x="556374" y="722071"/>
                </a:lnTo>
                <a:lnTo>
                  <a:pt x="555383" y="720839"/>
                </a:lnTo>
                <a:lnTo>
                  <a:pt x="555053" y="718908"/>
                </a:lnTo>
                <a:lnTo>
                  <a:pt x="554596" y="718616"/>
                </a:lnTo>
                <a:lnTo>
                  <a:pt x="551764" y="717791"/>
                </a:lnTo>
                <a:lnTo>
                  <a:pt x="552030" y="717257"/>
                </a:lnTo>
                <a:lnTo>
                  <a:pt x="536346" y="717638"/>
                </a:lnTo>
                <a:lnTo>
                  <a:pt x="534682" y="715251"/>
                </a:lnTo>
                <a:lnTo>
                  <a:pt x="534149" y="713867"/>
                </a:lnTo>
                <a:lnTo>
                  <a:pt x="535165" y="712470"/>
                </a:lnTo>
                <a:lnTo>
                  <a:pt x="535139" y="711771"/>
                </a:lnTo>
                <a:lnTo>
                  <a:pt x="536143" y="710793"/>
                </a:lnTo>
                <a:lnTo>
                  <a:pt x="536282" y="709980"/>
                </a:lnTo>
                <a:lnTo>
                  <a:pt x="533946" y="706882"/>
                </a:lnTo>
                <a:lnTo>
                  <a:pt x="534568" y="705624"/>
                </a:lnTo>
                <a:lnTo>
                  <a:pt x="533425" y="703783"/>
                </a:lnTo>
                <a:lnTo>
                  <a:pt x="533361" y="701344"/>
                </a:lnTo>
                <a:lnTo>
                  <a:pt x="532676" y="700036"/>
                </a:lnTo>
                <a:lnTo>
                  <a:pt x="533514" y="696112"/>
                </a:lnTo>
                <a:lnTo>
                  <a:pt x="533234" y="695617"/>
                </a:lnTo>
                <a:lnTo>
                  <a:pt x="532168" y="695388"/>
                </a:lnTo>
                <a:lnTo>
                  <a:pt x="530720" y="694016"/>
                </a:lnTo>
                <a:lnTo>
                  <a:pt x="529717" y="692658"/>
                </a:lnTo>
                <a:lnTo>
                  <a:pt x="530529" y="689762"/>
                </a:lnTo>
                <a:lnTo>
                  <a:pt x="531672" y="688124"/>
                </a:lnTo>
                <a:lnTo>
                  <a:pt x="531342" y="687565"/>
                </a:lnTo>
                <a:lnTo>
                  <a:pt x="532536" y="685711"/>
                </a:lnTo>
                <a:lnTo>
                  <a:pt x="532726" y="685647"/>
                </a:lnTo>
                <a:lnTo>
                  <a:pt x="529907" y="684606"/>
                </a:lnTo>
                <a:lnTo>
                  <a:pt x="524649" y="683615"/>
                </a:lnTo>
                <a:lnTo>
                  <a:pt x="519239" y="684339"/>
                </a:lnTo>
                <a:lnTo>
                  <a:pt x="514413" y="683742"/>
                </a:lnTo>
                <a:lnTo>
                  <a:pt x="511606" y="682307"/>
                </a:lnTo>
                <a:lnTo>
                  <a:pt x="508342" y="679500"/>
                </a:lnTo>
                <a:lnTo>
                  <a:pt x="507631" y="677646"/>
                </a:lnTo>
                <a:lnTo>
                  <a:pt x="507606" y="676452"/>
                </a:lnTo>
                <a:lnTo>
                  <a:pt x="508304" y="675233"/>
                </a:lnTo>
                <a:lnTo>
                  <a:pt x="505015" y="672058"/>
                </a:lnTo>
                <a:lnTo>
                  <a:pt x="500938" y="666292"/>
                </a:lnTo>
                <a:lnTo>
                  <a:pt x="499605" y="661517"/>
                </a:lnTo>
                <a:lnTo>
                  <a:pt x="499541" y="660069"/>
                </a:lnTo>
                <a:lnTo>
                  <a:pt x="500037" y="655370"/>
                </a:lnTo>
                <a:lnTo>
                  <a:pt x="499922" y="655091"/>
                </a:lnTo>
                <a:lnTo>
                  <a:pt x="495617" y="653681"/>
                </a:lnTo>
                <a:lnTo>
                  <a:pt x="494919" y="651878"/>
                </a:lnTo>
                <a:lnTo>
                  <a:pt x="496290" y="650011"/>
                </a:lnTo>
                <a:lnTo>
                  <a:pt x="497281" y="649655"/>
                </a:lnTo>
                <a:lnTo>
                  <a:pt x="498030" y="648893"/>
                </a:lnTo>
                <a:lnTo>
                  <a:pt x="500113" y="645045"/>
                </a:lnTo>
                <a:lnTo>
                  <a:pt x="500062" y="643089"/>
                </a:lnTo>
                <a:lnTo>
                  <a:pt x="499414" y="641413"/>
                </a:lnTo>
                <a:lnTo>
                  <a:pt x="499376" y="640130"/>
                </a:lnTo>
                <a:lnTo>
                  <a:pt x="498221" y="637971"/>
                </a:lnTo>
                <a:lnTo>
                  <a:pt x="496658" y="636193"/>
                </a:lnTo>
                <a:lnTo>
                  <a:pt x="497116" y="635215"/>
                </a:lnTo>
                <a:lnTo>
                  <a:pt x="497052" y="634593"/>
                </a:lnTo>
                <a:lnTo>
                  <a:pt x="495909" y="633387"/>
                </a:lnTo>
                <a:lnTo>
                  <a:pt x="495363" y="631926"/>
                </a:lnTo>
                <a:lnTo>
                  <a:pt x="492810" y="630440"/>
                </a:lnTo>
                <a:lnTo>
                  <a:pt x="492429" y="628789"/>
                </a:lnTo>
                <a:lnTo>
                  <a:pt x="490588" y="626808"/>
                </a:lnTo>
                <a:lnTo>
                  <a:pt x="487756" y="626046"/>
                </a:lnTo>
                <a:lnTo>
                  <a:pt x="485228" y="625068"/>
                </a:lnTo>
                <a:lnTo>
                  <a:pt x="482968" y="621931"/>
                </a:lnTo>
                <a:lnTo>
                  <a:pt x="482955" y="621372"/>
                </a:lnTo>
                <a:lnTo>
                  <a:pt x="472960" y="621347"/>
                </a:lnTo>
                <a:lnTo>
                  <a:pt x="473176" y="623100"/>
                </a:lnTo>
                <a:lnTo>
                  <a:pt x="474052" y="624738"/>
                </a:lnTo>
                <a:lnTo>
                  <a:pt x="475703" y="626529"/>
                </a:lnTo>
                <a:lnTo>
                  <a:pt x="476110" y="629958"/>
                </a:lnTo>
                <a:lnTo>
                  <a:pt x="476618" y="630758"/>
                </a:lnTo>
                <a:lnTo>
                  <a:pt x="479958" y="630339"/>
                </a:lnTo>
                <a:lnTo>
                  <a:pt x="481050" y="631939"/>
                </a:lnTo>
                <a:lnTo>
                  <a:pt x="482333" y="635990"/>
                </a:lnTo>
                <a:lnTo>
                  <a:pt x="485813" y="641007"/>
                </a:lnTo>
                <a:lnTo>
                  <a:pt x="486422" y="643115"/>
                </a:lnTo>
                <a:lnTo>
                  <a:pt x="489407" y="644220"/>
                </a:lnTo>
                <a:lnTo>
                  <a:pt x="490639" y="646506"/>
                </a:lnTo>
                <a:lnTo>
                  <a:pt x="460197" y="646620"/>
                </a:lnTo>
                <a:lnTo>
                  <a:pt x="457911" y="646252"/>
                </a:lnTo>
                <a:lnTo>
                  <a:pt x="455422" y="644817"/>
                </a:lnTo>
                <a:lnTo>
                  <a:pt x="455015" y="644258"/>
                </a:lnTo>
                <a:lnTo>
                  <a:pt x="451396" y="644118"/>
                </a:lnTo>
                <a:lnTo>
                  <a:pt x="450303" y="642747"/>
                </a:lnTo>
                <a:lnTo>
                  <a:pt x="447751" y="641565"/>
                </a:lnTo>
                <a:lnTo>
                  <a:pt x="442290" y="643686"/>
                </a:lnTo>
                <a:lnTo>
                  <a:pt x="439762" y="644982"/>
                </a:lnTo>
                <a:lnTo>
                  <a:pt x="434098" y="646645"/>
                </a:lnTo>
                <a:lnTo>
                  <a:pt x="432587" y="646684"/>
                </a:lnTo>
                <a:lnTo>
                  <a:pt x="426618" y="643445"/>
                </a:lnTo>
                <a:lnTo>
                  <a:pt x="425831" y="643280"/>
                </a:lnTo>
                <a:lnTo>
                  <a:pt x="424649" y="643890"/>
                </a:lnTo>
                <a:lnTo>
                  <a:pt x="423989" y="647166"/>
                </a:lnTo>
                <a:lnTo>
                  <a:pt x="424395" y="650049"/>
                </a:lnTo>
                <a:lnTo>
                  <a:pt x="422935" y="652538"/>
                </a:lnTo>
                <a:lnTo>
                  <a:pt x="425437" y="652475"/>
                </a:lnTo>
                <a:lnTo>
                  <a:pt x="425081" y="653580"/>
                </a:lnTo>
                <a:lnTo>
                  <a:pt x="430060" y="654265"/>
                </a:lnTo>
                <a:lnTo>
                  <a:pt x="431228" y="657479"/>
                </a:lnTo>
                <a:lnTo>
                  <a:pt x="429602" y="658126"/>
                </a:lnTo>
                <a:lnTo>
                  <a:pt x="429895" y="659333"/>
                </a:lnTo>
                <a:lnTo>
                  <a:pt x="427443" y="661873"/>
                </a:lnTo>
                <a:lnTo>
                  <a:pt x="427736" y="663943"/>
                </a:lnTo>
                <a:lnTo>
                  <a:pt x="428561" y="665734"/>
                </a:lnTo>
                <a:lnTo>
                  <a:pt x="430250" y="667321"/>
                </a:lnTo>
                <a:lnTo>
                  <a:pt x="431126" y="675055"/>
                </a:lnTo>
                <a:lnTo>
                  <a:pt x="427355" y="678624"/>
                </a:lnTo>
                <a:lnTo>
                  <a:pt x="427901" y="681875"/>
                </a:lnTo>
                <a:lnTo>
                  <a:pt x="427469" y="682574"/>
                </a:lnTo>
                <a:lnTo>
                  <a:pt x="428815" y="684237"/>
                </a:lnTo>
                <a:lnTo>
                  <a:pt x="430441" y="683933"/>
                </a:lnTo>
                <a:lnTo>
                  <a:pt x="433235" y="684784"/>
                </a:lnTo>
                <a:lnTo>
                  <a:pt x="432866" y="688581"/>
                </a:lnTo>
                <a:lnTo>
                  <a:pt x="430872" y="689292"/>
                </a:lnTo>
                <a:lnTo>
                  <a:pt x="429564" y="692746"/>
                </a:lnTo>
                <a:lnTo>
                  <a:pt x="427405" y="692086"/>
                </a:lnTo>
                <a:lnTo>
                  <a:pt x="426961" y="692569"/>
                </a:lnTo>
                <a:lnTo>
                  <a:pt x="425348" y="692619"/>
                </a:lnTo>
                <a:lnTo>
                  <a:pt x="425132" y="695490"/>
                </a:lnTo>
                <a:lnTo>
                  <a:pt x="425475" y="695820"/>
                </a:lnTo>
                <a:lnTo>
                  <a:pt x="425221" y="698449"/>
                </a:lnTo>
                <a:lnTo>
                  <a:pt x="426161" y="699160"/>
                </a:lnTo>
                <a:lnTo>
                  <a:pt x="427736" y="699338"/>
                </a:lnTo>
                <a:lnTo>
                  <a:pt x="428840" y="698576"/>
                </a:lnTo>
                <a:lnTo>
                  <a:pt x="428790" y="696302"/>
                </a:lnTo>
                <a:lnTo>
                  <a:pt x="432790" y="697496"/>
                </a:lnTo>
                <a:lnTo>
                  <a:pt x="434251" y="697687"/>
                </a:lnTo>
                <a:lnTo>
                  <a:pt x="437286" y="696277"/>
                </a:lnTo>
                <a:lnTo>
                  <a:pt x="438988" y="697852"/>
                </a:lnTo>
                <a:lnTo>
                  <a:pt x="439013" y="699223"/>
                </a:lnTo>
                <a:lnTo>
                  <a:pt x="441540" y="704265"/>
                </a:lnTo>
                <a:lnTo>
                  <a:pt x="440601" y="704291"/>
                </a:lnTo>
                <a:lnTo>
                  <a:pt x="442061" y="705129"/>
                </a:lnTo>
                <a:lnTo>
                  <a:pt x="434695" y="715645"/>
                </a:lnTo>
                <a:lnTo>
                  <a:pt x="432244" y="724598"/>
                </a:lnTo>
                <a:lnTo>
                  <a:pt x="441020" y="724649"/>
                </a:lnTo>
                <a:lnTo>
                  <a:pt x="443331" y="727887"/>
                </a:lnTo>
                <a:lnTo>
                  <a:pt x="447573" y="725258"/>
                </a:lnTo>
                <a:lnTo>
                  <a:pt x="459409" y="730859"/>
                </a:lnTo>
                <a:lnTo>
                  <a:pt x="462102" y="726262"/>
                </a:lnTo>
                <a:lnTo>
                  <a:pt x="462407" y="724458"/>
                </a:lnTo>
                <a:lnTo>
                  <a:pt x="468172" y="721144"/>
                </a:lnTo>
                <a:lnTo>
                  <a:pt x="469188" y="720102"/>
                </a:lnTo>
                <a:lnTo>
                  <a:pt x="470750" y="719899"/>
                </a:lnTo>
                <a:lnTo>
                  <a:pt x="469493" y="719607"/>
                </a:lnTo>
                <a:lnTo>
                  <a:pt x="469887" y="715632"/>
                </a:lnTo>
                <a:lnTo>
                  <a:pt x="472592" y="715200"/>
                </a:lnTo>
                <a:lnTo>
                  <a:pt x="473506" y="714717"/>
                </a:lnTo>
                <a:lnTo>
                  <a:pt x="474764" y="713092"/>
                </a:lnTo>
                <a:lnTo>
                  <a:pt x="476935" y="712597"/>
                </a:lnTo>
                <a:lnTo>
                  <a:pt x="477240" y="712736"/>
                </a:lnTo>
                <a:lnTo>
                  <a:pt x="478256" y="711708"/>
                </a:lnTo>
                <a:lnTo>
                  <a:pt x="480339" y="711657"/>
                </a:lnTo>
                <a:lnTo>
                  <a:pt x="481063" y="712660"/>
                </a:lnTo>
                <a:lnTo>
                  <a:pt x="482790" y="713105"/>
                </a:lnTo>
                <a:lnTo>
                  <a:pt x="483527" y="713092"/>
                </a:lnTo>
                <a:lnTo>
                  <a:pt x="484416" y="712165"/>
                </a:lnTo>
                <a:lnTo>
                  <a:pt x="486283" y="712127"/>
                </a:lnTo>
                <a:lnTo>
                  <a:pt x="487006" y="713473"/>
                </a:lnTo>
                <a:lnTo>
                  <a:pt x="488861" y="714019"/>
                </a:lnTo>
                <a:lnTo>
                  <a:pt x="489559" y="715314"/>
                </a:lnTo>
                <a:lnTo>
                  <a:pt x="489889" y="715505"/>
                </a:lnTo>
                <a:lnTo>
                  <a:pt x="490308" y="714654"/>
                </a:lnTo>
                <a:lnTo>
                  <a:pt x="491604" y="714095"/>
                </a:lnTo>
                <a:lnTo>
                  <a:pt x="493090" y="714070"/>
                </a:lnTo>
                <a:lnTo>
                  <a:pt x="493407" y="714667"/>
                </a:lnTo>
                <a:lnTo>
                  <a:pt x="494118" y="714654"/>
                </a:lnTo>
                <a:lnTo>
                  <a:pt x="495515" y="715975"/>
                </a:lnTo>
                <a:lnTo>
                  <a:pt x="499021" y="721601"/>
                </a:lnTo>
                <a:lnTo>
                  <a:pt x="501205" y="723874"/>
                </a:lnTo>
                <a:lnTo>
                  <a:pt x="506526" y="724725"/>
                </a:lnTo>
                <a:lnTo>
                  <a:pt x="507009" y="728319"/>
                </a:lnTo>
                <a:lnTo>
                  <a:pt x="506247" y="731050"/>
                </a:lnTo>
                <a:lnTo>
                  <a:pt x="508152" y="733285"/>
                </a:lnTo>
                <a:lnTo>
                  <a:pt x="526910" y="733107"/>
                </a:lnTo>
                <a:lnTo>
                  <a:pt x="527151" y="731723"/>
                </a:lnTo>
                <a:lnTo>
                  <a:pt x="529450" y="731304"/>
                </a:lnTo>
                <a:lnTo>
                  <a:pt x="529412" y="729818"/>
                </a:lnTo>
                <a:lnTo>
                  <a:pt x="531317" y="726694"/>
                </a:lnTo>
                <a:lnTo>
                  <a:pt x="556082" y="726376"/>
                </a:lnTo>
                <a:lnTo>
                  <a:pt x="556044" y="724877"/>
                </a:lnTo>
                <a:lnTo>
                  <a:pt x="556869" y="724573"/>
                </a:lnTo>
                <a:close/>
              </a:path>
              <a:path w="650875" h="873760">
                <a:moveTo>
                  <a:pt x="566229" y="469"/>
                </a:moveTo>
                <a:lnTo>
                  <a:pt x="531241" y="736"/>
                </a:lnTo>
                <a:lnTo>
                  <a:pt x="531279" y="2400"/>
                </a:lnTo>
                <a:lnTo>
                  <a:pt x="530974" y="3073"/>
                </a:lnTo>
                <a:lnTo>
                  <a:pt x="530758" y="4851"/>
                </a:lnTo>
                <a:lnTo>
                  <a:pt x="531114" y="6134"/>
                </a:lnTo>
                <a:lnTo>
                  <a:pt x="530644" y="7531"/>
                </a:lnTo>
                <a:lnTo>
                  <a:pt x="529907" y="8686"/>
                </a:lnTo>
                <a:lnTo>
                  <a:pt x="526618" y="10528"/>
                </a:lnTo>
                <a:lnTo>
                  <a:pt x="525589" y="14427"/>
                </a:lnTo>
                <a:lnTo>
                  <a:pt x="523900" y="15290"/>
                </a:lnTo>
                <a:lnTo>
                  <a:pt x="523925" y="16141"/>
                </a:lnTo>
                <a:lnTo>
                  <a:pt x="522922" y="16802"/>
                </a:lnTo>
                <a:lnTo>
                  <a:pt x="522795" y="17513"/>
                </a:lnTo>
                <a:lnTo>
                  <a:pt x="523494" y="18516"/>
                </a:lnTo>
                <a:lnTo>
                  <a:pt x="522579" y="20929"/>
                </a:lnTo>
                <a:lnTo>
                  <a:pt x="521550" y="21285"/>
                </a:lnTo>
                <a:lnTo>
                  <a:pt x="520979" y="22225"/>
                </a:lnTo>
                <a:lnTo>
                  <a:pt x="521017" y="23723"/>
                </a:lnTo>
                <a:lnTo>
                  <a:pt x="519214" y="24955"/>
                </a:lnTo>
                <a:lnTo>
                  <a:pt x="519239" y="26250"/>
                </a:lnTo>
                <a:lnTo>
                  <a:pt x="519658" y="27990"/>
                </a:lnTo>
                <a:lnTo>
                  <a:pt x="518236" y="29933"/>
                </a:lnTo>
                <a:lnTo>
                  <a:pt x="517829" y="29933"/>
                </a:lnTo>
                <a:lnTo>
                  <a:pt x="517258" y="30873"/>
                </a:lnTo>
                <a:lnTo>
                  <a:pt x="513753" y="33413"/>
                </a:lnTo>
                <a:lnTo>
                  <a:pt x="511048" y="32854"/>
                </a:lnTo>
                <a:lnTo>
                  <a:pt x="509231" y="33147"/>
                </a:lnTo>
                <a:lnTo>
                  <a:pt x="508800" y="33439"/>
                </a:lnTo>
                <a:lnTo>
                  <a:pt x="508508" y="34264"/>
                </a:lnTo>
                <a:lnTo>
                  <a:pt x="507568" y="35496"/>
                </a:lnTo>
                <a:lnTo>
                  <a:pt x="506552" y="36029"/>
                </a:lnTo>
                <a:lnTo>
                  <a:pt x="503758" y="39458"/>
                </a:lnTo>
                <a:lnTo>
                  <a:pt x="502424" y="42811"/>
                </a:lnTo>
                <a:lnTo>
                  <a:pt x="502450" y="43789"/>
                </a:lnTo>
                <a:lnTo>
                  <a:pt x="502767" y="45110"/>
                </a:lnTo>
                <a:lnTo>
                  <a:pt x="502818" y="46583"/>
                </a:lnTo>
                <a:lnTo>
                  <a:pt x="501472" y="47078"/>
                </a:lnTo>
                <a:lnTo>
                  <a:pt x="500837" y="47739"/>
                </a:lnTo>
                <a:lnTo>
                  <a:pt x="499605" y="49809"/>
                </a:lnTo>
                <a:lnTo>
                  <a:pt x="499808" y="50571"/>
                </a:lnTo>
                <a:lnTo>
                  <a:pt x="499884" y="52514"/>
                </a:lnTo>
                <a:lnTo>
                  <a:pt x="497776" y="53975"/>
                </a:lnTo>
                <a:lnTo>
                  <a:pt x="496951" y="55016"/>
                </a:lnTo>
                <a:lnTo>
                  <a:pt x="498081" y="57658"/>
                </a:lnTo>
                <a:lnTo>
                  <a:pt x="498817" y="60147"/>
                </a:lnTo>
                <a:lnTo>
                  <a:pt x="498868" y="61836"/>
                </a:lnTo>
                <a:lnTo>
                  <a:pt x="497560" y="65671"/>
                </a:lnTo>
                <a:lnTo>
                  <a:pt x="495300" y="66776"/>
                </a:lnTo>
                <a:lnTo>
                  <a:pt x="495338" y="67881"/>
                </a:lnTo>
                <a:lnTo>
                  <a:pt x="494245" y="68973"/>
                </a:lnTo>
                <a:lnTo>
                  <a:pt x="492620" y="71653"/>
                </a:lnTo>
                <a:lnTo>
                  <a:pt x="491147" y="72199"/>
                </a:lnTo>
                <a:lnTo>
                  <a:pt x="490245" y="73596"/>
                </a:lnTo>
                <a:lnTo>
                  <a:pt x="490270" y="74752"/>
                </a:lnTo>
                <a:lnTo>
                  <a:pt x="491070" y="74726"/>
                </a:lnTo>
                <a:lnTo>
                  <a:pt x="491972" y="76047"/>
                </a:lnTo>
                <a:lnTo>
                  <a:pt x="492328" y="76936"/>
                </a:lnTo>
                <a:lnTo>
                  <a:pt x="493522" y="78041"/>
                </a:lnTo>
                <a:lnTo>
                  <a:pt x="493128" y="79794"/>
                </a:lnTo>
                <a:lnTo>
                  <a:pt x="493179" y="80860"/>
                </a:lnTo>
                <a:lnTo>
                  <a:pt x="491820" y="82232"/>
                </a:lnTo>
                <a:lnTo>
                  <a:pt x="491553" y="82931"/>
                </a:lnTo>
                <a:lnTo>
                  <a:pt x="498729" y="83019"/>
                </a:lnTo>
                <a:lnTo>
                  <a:pt x="499275" y="92621"/>
                </a:lnTo>
                <a:lnTo>
                  <a:pt x="499554" y="104330"/>
                </a:lnTo>
                <a:lnTo>
                  <a:pt x="525640" y="103708"/>
                </a:lnTo>
                <a:lnTo>
                  <a:pt x="529704" y="103873"/>
                </a:lnTo>
                <a:lnTo>
                  <a:pt x="530148" y="102971"/>
                </a:lnTo>
                <a:lnTo>
                  <a:pt x="532561" y="101422"/>
                </a:lnTo>
                <a:lnTo>
                  <a:pt x="533565" y="99301"/>
                </a:lnTo>
                <a:lnTo>
                  <a:pt x="535508" y="99250"/>
                </a:lnTo>
                <a:lnTo>
                  <a:pt x="536194" y="98196"/>
                </a:lnTo>
                <a:lnTo>
                  <a:pt x="537705" y="98552"/>
                </a:lnTo>
                <a:lnTo>
                  <a:pt x="539051" y="97853"/>
                </a:lnTo>
                <a:lnTo>
                  <a:pt x="539267" y="97459"/>
                </a:lnTo>
                <a:lnTo>
                  <a:pt x="538111" y="96393"/>
                </a:lnTo>
                <a:lnTo>
                  <a:pt x="537616" y="93192"/>
                </a:lnTo>
                <a:lnTo>
                  <a:pt x="538772" y="92011"/>
                </a:lnTo>
                <a:lnTo>
                  <a:pt x="538149" y="91427"/>
                </a:lnTo>
                <a:lnTo>
                  <a:pt x="538632" y="88874"/>
                </a:lnTo>
                <a:lnTo>
                  <a:pt x="540029" y="88315"/>
                </a:lnTo>
                <a:lnTo>
                  <a:pt x="539991" y="86906"/>
                </a:lnTo>
                <a:lnTo>
                  <a:pt x="538441" y="86334"/>
                </a:lnTo>
                <a:lnTo>
                  <a:pt x="538353" y="82384"/>
                </a:lnTo>
                <a:lnTo>
                  <a:pt x="538594" y="79857"/>
                </a:lnTo>
                <a:lnTo>
                  <a:pt x="538556" y="77927"/>
                </a:lnTo>
                <a:lnTo>
                  <a:pt x="539559" y="75844"/>
                </a:lnTo>
                <a:lnTo>
                  <a:pt x="541782" y="76377"/>
                </a:lnTo>
                <a:lnTo>
                  <a:pt x="542632" y="76898"/>
                </a:lnTo>
                <a:lnTo>
                  <a:pt x="543293" y="77089"/>
                </a:lnTo>
                <a:lnTo>
                  <a:pt x="544055" y="77076"/>
                </a:lnTo>
                <a:lnTo>
                  <a:pt x="544042" y="76327"/>
                </a:lnTo>
                <a:lnTo>
                  <a:pt x="543293" y="75653"/>
                </a:lnTo>
                <a:lnTo>
                  <a:pt x="543687" y="74002"/>
                </a:lnTo>
                <a:lnTo>
                  <a:pt x="543636" y="71780"/>
                </a:lnTo>
                <a:lnTo>
                  <a:pt x="544334" y="70358"/>
                </a:lnTo>
                <a:lnTo>
                  <a:pt x="545604" y="68668"/>
                </a:lnTo>
                <a:lnTo>
                  <a:pt x="547331" y="64693"/>
                </a:lnTo>
                <a:lnTo>
                  <a:pt x="548741" y="63601"/>
                </a:lnTo>
                <a:lnTo>
                  <a:pt x="549859" y="62433"/>
                </a:lnTo>
                <a:lnTo>
                  <a:pt x="549821" y="60591"/>
                </a:lnTo>
                <a:lnTo>
                  <a:pt x="549465" y="59601"/>
                </a:lnTo>
                <a:lnTo>
                  <a:pt x="550316" y="54508"/>
                </a:lnTo>
                <a:lnTo>
                  <a:pt x="550151" y="48387"/>
                </a:lnTo>
                <a:lnTo>
                  <a:pt x="550443" y="46926"/>
                </a:lnTo>
                <a:lnTo>
                  <a:pt x="550405" y="45732"/>
                </a:lnTo>
                <a:lnTo>
                  <a:pt x="548779" y="45135"/>
                </a:lnTo>
                <a:lnTo>
                  <a:pt x="549148" y="40157"/>
                </a:lnTo>
                <a:lnTo>
                  <a:pt x="549744" y="38925"/>
                </a:lnTo>
                <a:lnTo>
                  <a:pt x="550214" y="36715"/>
                </a:lnTo>
                <a:lnTo>
                  <a:pt x="551027" y="34429"/>
                </a:lnTo>
                <a:lnTo>
                  <a:pt x="551929" y="33502"/>
                </a:lnTo>
                <a:lnTo>
                  <a:pt x="552958" y="31699"/>
                </a:lnTo>
                <a:lnTo>
                  <a:pt x="555015" y="31661"/>
                </a:lnTo>
                <a:lnTo>
                  <a:pt x="555637" y="32867"/>
                </a:lnTo>
                <a:lnTo>
                  <a:pt x="555612" y="31470"/>
                </a:lnTo>
                <a:lnTo>
                  <a:pt x="556666" y="29565"/>
                </a:lnTo>
                <a:lnTo>
                  <a:pt x="555434" y="25095"/>
                </a:lnTo>
                <a:lnTo>
                  <a:pt x="555739" y="23380"/>
                </a:lnTo>
                <a:lnTo>
                  <a:pt x="555688" y="22034"/>
                </a:lnTo>
                <a:lnTo>
                  <a:pt x="557898" y="19189"/>
                </a:lnTo>
                <a:lnTo>
                  <a:pt x="556310" y="16535"/>
                </a:lnTo>
                <a:lnTo>
                  <a:pt x="558939" y="12687"/>
                </a:lnTo>
                <a:lnTo>
                  <a:pt x="562013" y="11950"/>
                </a:lnTo>
                <a:lnTo>
                  <a:pt x="562838" y="11912"/>
                </a:lnTo>
                <a:lnTo>
                  <a:pt x="563422" y="11455"/>
                </a:lnTo>
                <a:lnTo>
                  <a:pt x="563397" y="10439"/>
                </a:lnTo>
                <a:lnTo>
                  <a:pt x="562457" y="5194"/>
                </a:lnTo>
                <a:lnTo>
                  <a:pt x="564807" y="5867"/>
                </a:lnTo>
                <a:lnTo>
                  <a:pt x="563702" y="4089"/>
                </a:lnTo>
                <a:lnTo>
                  <a:pt x="564769" y="2387"/>
                </a:lnTo>
                <a:lnTo>
                  <a:pt x="566064" y="1866"/>
                </a:lnTo>
                <a:lnTo>
                  <a:pt x="566229" y="469"/>
                </a:lnTo>
                <a:close/>
              </a:path>
              <a:path w="650875" h="873760">
                <a:moveTo>
                  <a:pt x="572262" y="307035"/>
                </a:moveTo>
                <a:lnTo>
                  <a:pt x="572223" y="306908"/>
                </a:lnTo>
                <a:lnTo>
                  <a:pt x="569899" y="305714"/>
                </a:lnTo>
                <a:lnTo>
                  <a:pt x="559435" y="308317"/>
                </a:lnTo>
                <a:lnTo>
                  <a:pt x="556183" y="308902"/>
                </a:lnTo>
                <a:lnTo>
                  <a:pt x="558888" y="308825"/>
                </a:lnTo>
                <a:lnTo>
                  <a:pt x="559879" y="309232"/>
                </a:lnTo>
                <a:lnTo>
                  <a:pt x="563905" y="309651"/>
                </a:lnTo>
                <a:lnTo>
                  <a:pt x="566889" y="309537"/>
                </a:lnTo>
                <a:lnTo>
                  <a:pt x="568159" y="310121"/>
                </a:lnTo>
                <a:lnTo>
                  <a:pt x="570268" y="310349"/>
                </a:lnTo>
                <a:lnTo>
                  <a:pt x="571487" y="309714"/>
                </a:lnTo>
                <a:lnTo>
                  <a:pt x="572262" y="307035"/>
                </a:lnTo>
                <a:close/>
              </a:path>
              <a:path w="650875" h="873760">
                <a:moveTo>
                  <a:pt x="579539" y="727570"/>
                </a:moveTo>
                <a:lnTo>
                  <a:pt x="579272" y="727151"/>
                </a:lnTo>
                <a:lnTo>
                  <a:pt x="570052" y="727570"/>
                </a:lnTo>
                <a:lnTo>
                  <a:pt x="579539" y="727570"/>
                </a:lnTo>
                <a:close/>
              </a:path>
              <a:path w="650875" h="873760">
                <a:moveTo>
                  <a:pt x="585546" y="735076"/>
                </a:moveTo>
                <a:lnTo>
                  <a:pt x="582231" y="731253"/>
                </a:lnTo>
                <a:lnTo>
                  <a:pt x="581240" y="729449"/>
                </a:lnTo>
                <a:lnTo>
                  <a:pt x="580936" y="729170"/>
                </a:lnTo>
                <a:lnTo>
                  <a:pt x="580072" y="728370"/>
                </a:lnTo>
                <a:lnTo>
                  <a:pt x="579704" y="727811"/>
                </a:lnTo>
                <a:lnTo>
                  <a:pt x="564756" y="727811"/>
                </a:lnTo>
                <a:lnTo>
                  <a:pt x="561390" y="727811"/>
                </a:lnTo>
                <a:lnTo>
                  <a:pt x="560946" y="728370"/>
                </a:lnTo>
                <a:lnTo>
                  <a:pt x="559142" y="729170"/>
                </a:lnTo>
                <a:lnTo>
                  <a:pt x="557657" y="729170"/>
                </a:lnTo>
                <a:lnTo>
                  <a:pt x="557428" y="728586"/>
                </a:lnTo>
                <a:lnTo>
                  <a:pt x="557352" y="728370"/>
                </a:lnTo>
                <a:lnTo>
                  <a:pt x="549325" y="728370"/>
                </a:lnTo>
                <a:lnTo>
                  <a:pt x="532371" y="728586"/>
                </a:lnTo>
                <a:lnTo>
                  <a:pt x="531634" y="729792"/>
                </a:lnTo>
                <a:lnTo>
                  <a:pt x="531304" y="730440"/>
                </a:lnTo>
                <a:lnTo>
                  <a:pt x="531355" y="732447"/>
                </a:lnTo>
                <a:lnTo>
                  <a:pt x="529551" y="733361"/>
                </a:lnTo>
                <a:lnTo>
                  <a:pt x="528777" y="733361"/>
                </a:lnTo>
                <a:lnTo>
                  <a:pt x="528662" y="733958"/>
                </a:lnTo>
                <a:lnTo>
                  <a:pt x="528586" y="734402"/>
                </a:lnTo>
                <a:lnTo>
                  <a:pt x="528472" y="735076"/>
                </a:lnTo>
                <a:lnTo>
                  <a:pt x="585546" y="735076"/>
                </a:lnTo>
                <a:close/>
              </a:path>
              <a:path w="650875" h="873760">
                <a:moveTo>
                  <a:pt x="589064" y="733361"/>
                </a:moveTo>
                <a:lnTo>
                  <a:pt x="589051" y="731774"/>
                </a:lnTo>
                <a:lnTo>
                  <a:pt x="588772" y="731608"/>
                </a:lnTo>
                <a:lnTo>
                  <a:pt x="586816" y="734402"/>
                </a:lnTo>
                <a:lnTo>
                  <a:pt x="585546" y="735076"/>
                </a:lnTo>
                <a:lnTo>
                  <a:pt x="507314" y="735203"/>
                </a:lnTo>
                <a:lnTo>
                  <a:pt x="505739" y="733361"/>
                </a:lnTo>
                <a:lnTo>
                  <a:pt x="504240" y="731608"/>
                </a:lnTo>
                <a:lnTo>
                  <a:pt x="504253" y="731253"/>
                </a:lnTo>
                <a:lnTo>
                  <a:pt x="504990" y="728586"/>
                </a:lnTo>
                <a:lnTo>
                  <a:pt x="504888" y="726554"/>
                </a:lnTo>
                <a:lnTo>
                  <a:pt x="505904" y="726554"/>
                </a:lnTo>
                <a:lnTo>
                  <a:pt x="500291" y="725665"/>
                </a:lnTo>
                <a:lnTo>
                  <a:pt x="497560" y="722782"/>
                </a:lnTo>
                <a:lnTo>
                  <a:pt x="494639" y="718134"/>
                </a:lnTo>
                <a:lnTo>
                  <a:pt x="494106" y="717283"/>
                </a:lnTo>
                <a:lnTo>
                  <a:pt x="494004" y="717118"/>
                </a:lnTo>
                <a:lnTo>
                  <a:pt x="493585" y="716737"/>
                </a:lnTo>
                <a:lnTo>
                  <a:pt x="492366" y="716737"/>
                </a:lnTo>
                <a:lnTo>
                  <a:pt x="492201" y="716419"/>
                </a:lnTo>
                <a:lnTo>
                  <a:pt x="490588" y="718070"/>
                </a:lnTo>
                <a:lnTo>
                  <a:pt x="488188" y="716737"/>
                </a:lnTo>
                <a:lnTo>
                  <a:pt x="487591" y="715645"/>
                </a:lnTo>
                <a:lnTo>
                  <a:pt x="485749" y="715098"/>
                </a:lnTo>
                <a:lnTo>
                  <a:pt x="485190" y="714082"/>
                </a:lnTo>
                <a:lnTo>
                  <a:pt x="484187" y="715098"/>
                </a:lnTo>
                <a:lnTo>
                  <a:pt x="482866" y="715098"/>
                </a:lnTo>
                <a:lnTo>
                  <a:pt x="479958" y="714349"/>
                </a:lnTo>
                <a:lnTo>
                  <a:pt x="479425" y="713600"/>
                </a:lnTo>
                <a:lnTo>
                  <a:pt x="479056" y="713600"/>
                </a:lnTo>
                <a:lnTo>
                  <a:pt x="477634" y="715060"/>
                </a:lnTo>
                <a:lnTo>
                  <a:pt x="476719" y="714603"/>
                </a:lnTo>
                <a:lnTo>
                  <a:pt x="475830" y="714806"/>
                </a:lnTo>
                <a:lnTo>
                  <a:pt x="475119" y="715645"/>
                </a:lnTo>
                <a:lnTo>
                  <a:pt x="474345" y="716419"/>
                </a:lnTo>
                <a:lnTo>
                  <a:pt x="472897" y="717118"/>
                </a:lnTo>
                <a:lnTo>
                  <a:pt x="472630" y="717118"/>
                </a:lnTo>
                <a:lnTo>
                  <a:pt x="471601" y="717283"/>
                </a:lnTo>
                <a:lnTo>
                  <a:pt x="471512" y="718134"/>
                </a:lnTo>
                <a:lnTo>
                  <a:pt x="472427" y="718337"/>
                </a:lnTo>
                <a:lnTo>
                  <a:pt x="473722" y="721423"/>
                </a:lnTo>
                <a:lnTo>
                  <a:pt x="470077" y="721918"/>
                </a:lnTo>
                <a:lnTo>
                  <a:pt x="469150" y="722782"/>
                </a:lnTo>
                <a:lnTo>
                  <a:pt x="467321" y="723722"/>
                </a:lnTo>
                <a:lnTo>
                  <a:pt x="464108" y="725665"/>
                </a:lnTo>
                <a:lnTo>
                  <a:pt x="463918" y="726554"/>
                </a:lnTo>
                <a:lnTo>
                  <a:pt x="463753" y="727151"/>
                </a:lnTo>
                <a:lnTo>
                  <a:pt x="462343" y="729792"/>
                </a:lnTo>
                <a:lnTo>
                  <a:pt x="460070" y="733298"/>
                </a:lnTo>
                <a:lnTo>
                  <a:pt x="454075" y="730440"/>
                </a:lnTo>
                <a:lnTo>
                  <a:pt x="447687" y="727417"/>
                </a:lnTo>
                <a:lnTo>
                  <a:pt x="442836" y="730440"/>
                </a:lnTo>
                <a:lnTo>
                  <a:pt x="440067" y="726554"/>
                </a:lnTo>
                <a:lnTo>
                  <a:pt x="431685" y="726554"/>
                </a:lnTo>
                <a:lnTo>
                  <a:pt x="428739" y="735863"/>
                </a:lnTo>
                <a:lnTo>
                  <a:pt x="425221" y="746772"/>
                </a:lnTo>
                <a:lnTo>
                  <a:pt x="425145" y="747014"/>
                </a:lnTo>
                <a:lnTo>
                  <a:pt x="423164" y="747369"/>
                </a:lnTo>
                <a:lnTo>
                  <a:pt x="422922" y="747750"/>
                </a:lnTo>
                <a:lnTo>
                  <a:pt x="422833" y="751916"/>
                </a:lnTo>
                <a:lnTo>
                  <a:pt x="424091" y="758355"/>
                </a:lnTo>
                <a:lnTo>
                  <a:pt x="427799" y="782916"/>
                </a:lnTo>
                <a:lnTo>
                  <a:pt x="427863" y="783361"/>
                </a:lnTo>
                <a:lnTo>
                  <a:pt x="427977" y="784110"/>
                </a:lnTo>
                <a:lnTo>
                  <a:pt x="429247" y="783361"/>
                </a:lnTo>
                <a:lnTo>
                  <a:pt x="433438" y="782916"/>
                </a:lnTo>
                <a:lnTo>
                  <a:pt x="435038" y="784936"/>
                </a:lnTo>
                <a:lnTo>
                  <a:pt x="433933" y="787819"/>
                </a:lnTo>
                <a:lnTo>
                  <a:pt x="432460" y="787298"/>
                </a:lnTo>
                <a:lnTo>
                  <a:pt x="435787" y="788898"/>
                </a:lnTo>
                <a:lnTo>
                  <a:pt x="439039" y="788581"/>
                </a:lnTo>
                <a:lnTo>
                  <a:pt x="439496" y="787819"/>
                </a:lnTo>
                <a:lnTo>
                  <a:pt x="441210" y="784936"/>
                </a:lnTo>
                <a:lnTo>
                  <a:pt x="440969" y="784936"/>
                </a:lnTo>
                <a:lnTo>
                  <a:pt x="443776" y="783628"/>
                </a:lnTo>
                <a:lnTo>
                  <a:pt x="448221" y="783628"/>
                </a:lnTo>
                <a:lnTo>
                  <a:pt x="450824" y="785241"/>
                </a:lnTo>
                <a:lnTo>
                  <a:pt x="454698" y="784936"/>
                </a:lnTo>
                <a:lnTo>
                  <a:pt x="456552" y="784936"/>
                </a:lnTo>
                <a:lnTo>
                  <a:pt x="458419" y="785977"/>
                </a:lnTo>
                <a:lnTo>
                  <a:pt x="460933" y="792505"/>
                </a:lnTo>
                <a:lnTo>
                  <a:pt x="460070" y="797864"/>
                </a:lnTo>
                <a:lnTo>
                  <a:pt x="459994" y="798385"/>
                </a:lnTo>
                <a:lnTo>
                  <a:pt x="457276" y="799795"/>
                </a:lnTo>
                <a:lnTo>
                  <a:pt x="454367" y="797864"/>
                </a:lnTo>
                <a:lnTo>
                  <a:pt x="453377" y="795134"/>
                </a:lnTo>
                <a:lnTo>
                  <a:pt x="449453" y="803033"/>
                </a:lnTo>
                <a:lnTo>
                  <a:pt x="448246" y="803313"/>
                </a:lnTo>
                <a:lnTo>
                  <a:pt x="448271" y="804824"/>
                </a:lnTo>
                <a:lnTo>
                  <a:pt x="449326" y="804456"/>
                </a:lnTo>
                <a:lnTo>
                  <a:pt x="452564" y="806640"/>
                </a:lnTo>
                <a:lnTo>
                  <a:pt x="455117" y="804456"/>
                </a:lnTo>
                <a:lnTo>
                  <a:pt x="460590" y="799795"/>
                </a:lnTo>
                <a:lnTo>
                  <a:pt x="478002" y="784936"/>
                </a:lnTo>
                <a:lnTo>
                  <a:pt x="479526" y="783628"/>
                </a:lnTo>
                <a:lnTo>
                  <a:pt x="480364" y="782916"/>
                </a:lnTo>
                <a:lnTo>
                  <a:pt x="483628" y="780135"/>
                </a:lnTo>
                <a:lnTo>
                  <a:pt x="502513" y="755129"/>
                </a:lnTo>
                <a:lnTo>
                  <a:pt x="534200" y="751916"/>
                </a:lnTo>
                <a:lnTo>
                  <a:pt x="535355" y="751916"/>
                </a:lnTo>
                <a:lnTo>
                  <a:pt x="581761" y="747204"/>
                </a:lnTo>
                <a:lnTo>
                  <a:pt x="581761" y="746772"/>
                </a:lnTo>
                <a:lnTo>
                  <a:pt x="581088" y="744816"/>
                </a:lnTo>
                <a:lnTo>
                  <a:pt x="580999" y="740511"/>
                </a:lnTo>
                <a:lnTo>
                  <a:pt x="582409" y="740029"/>
                </a:lnTo>
                <a:lnTo>
                  <a:pt x="586524" y="740029"/>
                </a:lnTo>
                <a:lnTo>
                  <a:pt x="586917" y="739432"/>
                </a:lnTo>
                <a:lnTo>
                  <a:pt x="587921" y="736396"/>
                </a:lnTo>
                <a:lnTo>
                  <a:pt x="587616" y="736396"/>
                </a:lnTo>
                <a:lnTo>
                  <a:pt x="588187" y="735203"/>
                </a:lnTo>
                <a:lnTo>
                  <a:pt x="588568" y="734402"/>
                </a:lnTo>
                <a:lnTo>
                  <a:pt x="588733" y="733958"/>
                </a:lnTo>
                <a:lnTo>
                  <a:pt x="589064" y="733361"/>
                </a:lnTo>
                <a:close/>
              </a:path>
              <a:path w="650875" h="873760">
                <a:moveTo>
                  <a:pt x="619493" y="800557"/>
                </a:moveTo>
                <a:lnTo>
                  <a:pt x="618718" y="799147"/>
                </a:lnTo>
                <a:lnTo>
                  <a:pt x="616826" y="796378"/>
                </a:lnTo>
                <a:lnTo>
                  <a:pt x="617702" y="794880"/>
                </a:lnTo>
                <a:lnTo>
                  <a:pt x="616953" y="793965"/>
                </a:lnTo>
                <a:lnTo>
                  <a:pt x="616927" y="792505"/>
                </a:lnTo>
                <a:lnTo>
                  <a:pt x="618490" y="789266"/>
                </a:lnTo>
                <a:lnTo>
                  <a:pt x="617766" y="788593"/>
                </a:lnTo>
                <a:lnTo>
                  <a:pt x="617753" y="787781"/>
                </a:lnTo>
                <a:lnTo>
                  <a:pt x="617258" y="786638"/>
                </a:lnTo>
                <a:lnTo>
                  <a:pt x="616927" y="786345"/>
                </a:lnTo>
                <a:lnTo>
                  <a:pt x="615581" y="787019"/>
                </a:lnTo>
                <a:lnTo>
                  <a:pt x="615530" y="784974"/>
                </a:lnTo>
                <a:lnTo>
                  <a:pt x="614705" y="784034"/>
                </a:lnTo>
                <a:lnTo>
                  <a:pt x="612952" y="783793"/>
                </a:lnTo>
                <a:lnTo>
                  <a:pt x="610222" y="781532"/>
                </a:lnTo>
                <a:lnTo>
                  <a:pt x="606272" y="781913"/>
                </a:lnTo>
                <a:lnTo>
                  <a:pt x="604570" y="780643"/>
                </a:lnTo>
                <a:lnTo>
                  <a:pt x="598614" y="779259"/>
                </a:lnTo>
                <a:lnTo>
                  <a:pt x="595045" y="775436"/>
                </a:lnTo>
                <a:lnTo>
                  <a:pt x="593026" y="768921"/>
                </a:lnTo>
                <a:lnTo>
                  <a:pt x="592975" y="766445"/>
                </a:lnTo>
                <a:lnTo>
                  <a:pt x="591680" y="764286"/>
                </a:lnTo>
                <a:lnTo>
                  <a:pt x="589495" y="763371"/>
                </a:lnTo>
                <a:lnTo>
                  <a:pt x="587705" y="761695"/>
                </a:lnTo>
                <a:lnTo>
                  <a:pt x="587235" y="759574"/>
                </a:lnTo>
                <a:lnTo>
                  <a:pt x="587870" y="758278"/>
                </a:lnTo>
                <a:lnTo>
                  <a:pt x="587857" y="757707"/>
                </a:lnTo>
                <a:lnTo>
                  <a:pt x="587349" y="757250"/>
                </a:lnTo>
                <a:lnTo>
                  <a:pt x="586270" y="756818"/>
                </a:lnTo>
                <a:lnTo>
                  <a:pt x="585101" y="755599"/>
                </a:lnTo>
                <a:lnTo>
                  <a:pt x="584022" y="752983"/>
                </a:lnTo>
                <a:lnTo>
                  <a:pt x="583145" y="753237"/>
                </a:lnTo>
                <a:lnTo>
                  <a:pt x="583095" y="751001"/>
                </a:lnTo>
                <a:lnTo>
                  <a:pt x="582206" y="749122"/>
                </a:lnTo>
                <a:lnTo>
                  <a:pt x="536778" y="753681"/>
                </a:lnTo>
                <a:lnTo>
                  <a:pt x="536790" y="754468"/>
                </a:lnTo>
                <a:lnTo>
                  <a:pt x="550138" y="765187"/>
                </a:lnTo>
                <a:lnTo>
                  <a:pt x="552513" y="772807"/>
                </a:lnTo>
                <a:lnTo>
                  <a:pt x="558685" y="782205"/>
                </a:lnTo>
                <a:lnTo>
                  <a:pt x="556577" y="794588"/>
                </a:lnTo>
                <a:lnTo>
                  <a:pt x="563549" y="798474"/>
                </a:lnTo>
                <a:lnTo>
                  <a:pt x="575106" y="798195"/>
                </a:lnTo>
                <a:lnTo>
                  <a:pt x="589597" y="802055"/>
                </a:lnTo>
                <a:lnTo>
                  <a:pt x="593394" y="801649"/>
                </a:lnTo>
                <a:lnTo>
                  <a:pt x="598208" y="804240"/>
                </a:lnTo>
                <a:lnTo>
                  <a:pt x="600837" y="806691"/>
                </a:lnTo>
                <a:lnTo>
                  <a:pt x="605548" y="807732"/>
                </a:lnTo>
                <a:lnTo>
                  <a:pt x="611251" y="807567"/>
                </a:lnTo>
                <a:lnTo>
                  <a:pt x="616432" y="812736"/>
                </a:lnTo>
                <a:lnTo>
                  <a:pt x="617118" y="813054"/>
                </a:lnTo>
                <a:lnTo>
                  <a:pt x="616407" y="809980"/>
                </a:lnTo>
                <a:lnTo>
                  <a:pt x="616000" y="805815"/>
                </a:lnTo>
                <a:lnTo>
                  <a:pt x="616305" y="805167"/>
                </a:lnTo>
                <a:lnTo>
                  <a:pt x="616280" y="804468"/>
                </a:lnTo>
                <a:lnTo>
                  <a:pt x="618578" y="803211"/>
                </a:lnTo>
                <a:lnTo>
                  <a:pt x="619493" y="800557"/>
                </a:lnTo>
                <a:close/>
              </a:path>
              <a:path w="650875" h="873760">
                <a:moveTo>
                  <a:pt x="619874" y="218465"/>
                </a:moveTo>
                <a:lnTo>
                  <a:pt x="619861" y="218071"/>
                </a:lnTo>
                <a:lnTo>
                  <a:pt x="618159" y="218071"/>
                </a:lnTo>
                <a:lnTo>
                  <a:pt x="614845" y="216954"/>
                </a:lnTo>
                <a:lnTo>
                  <a:pt x="614426" y="216712"/>
                </a:lnTo>
                <a:lnTo>
                  <a:pt x="612609" y="215696"/>
                </a:lnTo>
                <a:lnTo>
                  <a:pt x="609625" y="214998"/>
                </a:lnTo>
                <a:lnTo>
                  <a:pt x="605421" y="215925"/>
                </a:lnTo>
                <a:lnTo>
                  <a:pt x="604304" y="216712"/>
                </a:lnTo>
                <a:lnTo>
                  <a:pt x="600036" y="216712"/>
                </a:lnTo>
                <a:lnTo>
                  <a:pt x="595033" y="215468"/>
                </a:lnTo>
                <a:lnTo>
                  <a:pt x="593839" y="214782"/>
                </a:lnTo>
                <a:lnTo>
                  <a:pt x="592074" y="214782"/>
                </a:lnTo>
                <a:lnTo>
                  <a:pt x="590029" y="212890"/>
                </a:lnTo>
                <a:lnTo>
                  <a:pt x="588937" y="208724"/>
                </a:lnTo>
                <a:lnTo>
                  <a:pt x="588873" y="207149"/>
                </a:lnTo>
                <a:lnTo>
                  <a:pt x="589457" y="204914"/>
                </a:lnTo>
                <a:lnTo>
                  <a:pt x="590334" y="199618"/>
                </a:lnTo>
                <a:lnTo>
                  <a:pt x="595071" y="195237"/>
                </a:lnTo>
                <a:lnTo>
                  <a:pt x="595884" y="194843"/>
                </a:lnTo>
                <a:lnTo>
                  <a:pt x="597560" y="193954"/>
                </a:lnTo>
                <a:lnTo>
                  <a:pt x="598335" y="193167"/>
                </a:lnTo>
                <a:lnTo>
                  <a:pt x="599224" y="193167"/>
                </a:lnTo>
                <a:lnTo>
                  <a:pt x="599744" y="190792"/>
                </a:lnTo>
                <a:lnTo>
                  <a:pt x="599808" y="188836"/>
                </a:lnTo>
                <a:lnTo>
                  <a:pt x="599630" y="188341"/>
                </a:lnTo>
                <a:lnTo>
                  <a:pt x="599249" y="188023"/>
                </a:lnTo>
                <a:lnTo>
                  <a:pt x="597636" y="186702"/>
                </a:lnTo>
                <a:lnTo>
                  <a:pt x="595261" y="187007"/>
                </a:lnTo>
                <a:lnTo>
                  <a:pt x="592226" y="188023"/>
                </a:lnTo>
                <a:lnTo>
                  <a:pt x="587362" y="187820"/>
                </a:lnTo>
                <a:lnTo>
                  <a:pt x="580834" y="190792"/>
                </a:lnTo>
                <a:lnTo>
                  <a:pt x="578586" y="194259"/>
                </a:lnTo>
                <a:lnTo>
                  <a:pt x="577126" y="196938"/>
                </a:lnTo>
                <a:lnTo>
                  <a:pt x="574776" y="196405"/>
                </a:lnTo>
                <a:lnTo>
                  <a:pt x="574446" y="195770"/>
                </a:lnTo>
                <a:lnTo>
                  <a:pt x="574344" y="195592"/>
                </a:lnTo>
                <a:lnTo>
                  <a:pt x="573976" y="195237"/>
                </a:lnTo>
                <a:lnTo>
                  <a:pt x="573544" y="194843"/>
                </a:lnTo>
                <a:lnTo>
                  <a:pt x="572008" y="195173"/>
                </a:lnTo>
                <a:lnTo>
                  <a:pt x="569861" y="193167"/>
                </a:lnTo>
                <a:lnTo>
                  <a:pt x="568794" y="191706"/>
                </a:lnTo>
                <a:lnTo>
                  <a:pt x="568286" y="192227"/>
                </a:lnTo>
                <a:lnTo>
                  <a:pt x="567118" y="193954"/>
                </a:lnTo>
                <a:lnTo>
                  <a:pt x="566839" y="194259"/>
                </a:lnTo>
                <a:lnTo>
                  <a:pt x="565658" y="195059"/>
                </a:lnTo>
                <a:lnTo>
                  <a:pt x="563308" y="194259"/>
                </a:lnTo>
                <a:lnTo>
                  <a:pt x="562292" y="195237"/>
                </a:lnTo>
                <a:lnTo>
                  <a:pt x="561263" y="195770"/>
                </a:lnTo>
                <a:lnTo>
                  <a:pt x="560806" y="196405"/>
                </a:lnTo>
                <a:lnTo>
                  <a:pt x="560705" y="197370"/>
                </a:lnTo>
                <a:lnTo>
                  <a:pt x="559155" y="198412"/>
                </a:lnTo>
                <a:lnTo>
                  <a:pt x="522973" y="199618"/>
                </a:lnTo>
                <a:lnTo>
                  <a:pt x="523100" y="204914"/>
                </a:lnTo>
                <a:lnTo>
                  <a:pt x="523151" y="207149"/>
                </a:lnTo>
                <a:lnTo>
                  <a:pt x="523227" y="210680"/>
                </a:lnTo>
                <a:lnTo>
                  <a:pt x="522617" y="210985"/>
                </a:lnTo>
                <a:lnTo>
                  <a:pt x="522668" y="212890"/>
                </a:lnTo>
                <a:lnTo>
                  <a:pt x="522478" y="212890"/>
                </a:lnTo>
                <a:lnTo>
                  <a:pt x="520369" y="213880"/>
                </a:lnTo>
                <a:lnTo>
                  <a:pt x="520242" y="216954"/>
                </a:lnTo>
                <a:lnTo>
                  <a:pt x="520128" y="218071"/>
                </a:lnTo>
                <a:lnTo>
                  <a:pt x="520026" y="219011"/>
                </a:lnTo>
                <a:lnTo>
                  <a:pt x="520331" y="221437"/>
                </a:lnTo>
                <a:lnTo>
                  <a:pt x="520395" y="221894"/>
                </a:lnTo>
                <a:lnTo>
                  <a:pt x="520484" y="222643"/>
                </a:lnTo>
                <a:lnTo>
                  <a:pt x="519455" y="223481"/>
                </a:lnTo>
                <a:lnTo>
                  <a:pt x="519658" y="223913"/>
                </a:lnTo>
                <a:lnTo>
                  <a:pt x="520090" y="223913"/>
                </a:lnTo>
                <a:lnTo>
                  <a:pt x="521309" y="223481"/>
                </a:lnTo>
                <a:lnTo>
                  <a:pt x="522224" y="224370"/>
                </a:lnTo>
                <a:lnTo>
                  <a:pt x="524090" y="225221"/>
                </a:lnTo>
                <a:lnTo>
                  <a:pt x="523379" y="227457"/>
                </a:lnTo>
                <a:lnTo>
                  <a:pt x="523748" y="228257"/>
                </a:lnTo>
                <a:lnTo>
                  <a:pt x="523963" y="228790"/>
                </a:lnTo>
                <a:lnTo>
                  <a:pt x="524002" y="230873"/>
                </a:lnTo>
                <a:lnTo>
                  <a:pt x="523697" y="230873"/>
                </a:lnTo>
                <a:lnTo>
                  <a:pt x="523735" y="232117"/>
                </a:lnTo>
                <a:lnTo>
                  <a:pt x="521411" y="232943"/>
                </a:lnTo>
                <a:lnTo>
                  <a:pt x="521601" y="232943"/>
                </a:lnTo>
                <a:lnTo>
                  <a:pt x="521652" y="235394"/>
                </a:lnTo>
                <a:lnTo>
                  <a:pt x="521055" y="236334"/>
                </a:lnTo>
                <a:lnTo>
                  <a:pt x="521131" y="239725"/>
                </a:lnTo>
                <a:lnTo>
                  <a:pt x="520407" y="240487"/>
                </a:lnTo>
                <a:lnTo>
                  <a:pt x="520992" y="241833"/>
                </a:lnTo>
                <a:lnTo>
                  <a:pt x="520077" y="243382"/>
                </a:lnTo>
                <a:lnTo>
                  <a:pt x="520242" y="243662"/>
                </a:lnTo>
                <a:lnTo>
                  <a:pt x="523113" y="246062"/>
                </a:lnTo>
                <a:lnTo>
                  <a:pt x="523163" y="248170"/>
                </a:lnTo>
                <a:lnTo>
                  <a:pt x="522655" y="249821"/>
                </a:lnTo>
                <a:lnTo>
                  <a:pt x="523062" y="250977"/>
                </a:lnTo>
                <a:lnTo>
                  <a:pt x="522033" y="252056"/>
                </a:lnTo>
                <a:lnTo>
                  <a:pt x="520115" y="251790"/>
                </a:lnTo>
                <a:lnTo>
                  <a:pt x="519061" y="252704"/>
                </a:lnTo>
                <a:lnTo>
                  <a:pt x="519252" y="253657"/>
                </a:lnTo>
                <a:lnTo>
                  <a:pt x="520458" y="254800"/>
                </a:lnTo>
                <a:lnTo>
                  <a:pt x="518464" y="256324"/>
                </a:lnTo>
                <a:lnTo>
                  <a:pt x="517017" y="258419"/>
                </a:lnTo>
                <a:lnTo>
                  <a:pt x="517334" y="258419"/>
                </a:lnTo>
                <a:lnTo>
                  <a:pt x="519658" y="259473"/>
                </a:lnTo>
                <a:lnTo>
                  <a:pt x="520458" y="263702"/>
                </a:lnTo>
                <a:lnTo>
                  <a:pt x="520166" y="266674"/>
                </a:lnTo>
                <a:lnTo>
                  <a:pt x="517956" y="268300"/>
                </a:lnTo>
                <a:lnTo>
                  <a:pt x="517321" y="270294"/>
                </a:lnTo>
                <a:lnTo>
                  <a:pt x="515569" y="270852"/>
                </a:lnTo>
                <a:lnTo>
                  <a:pt x="513753" y="270852"/>
                </a:lnTo>
                <a:lnTo>
                  <a:pt x="512368" y="271576"/>
                </a:lnTo>
                <a:lnTo>
                  <a:pt x="511505" y="273075"/>
                </a:lnTo>
                <a:lnTo>
                  <a:pt x="509295" y="274383"/>
                </a:lnTo>
                <a:lnTo>
                  <a:pt x="507136" y="276898"/>
                </a:lnTo>
                <a:lnTo>
                  <a:pt x="507022" y="277241"/>
                </a:lnTo>
                <a:lnTo>
                  <a:pt x="507212" y="277241"/>
                </a:lnTo>
                <a:lnTo>
                  <a:pt x="506603" y="278574"/>
                </a:lnTo>
                <a:lnTo>
                  <a:pt x="506501" y="279146"/>
                </a:lnTo>
                <a:lnTo>
                  <a:pt x="506831" y="280390"/>
                </a:lnTo>
                <a:lnTo>
                  <a:pt x="505675" y="281292"/>
                </a:lnTo>
                <a:lnTo>
                  <a:pt x="505853" y="281787"/>
                </a:lnTo>
                <a:lnTo>
                  <a:pt x="506844" y="281787"/>
                </a:lnTo>
                <a:lnTo>
                  <a:pt x="507682" y="282575"/>
                </a:lnTo>
                <a:lnTo>
                  <a:pt x="507746" y="285229"/>
                </a:lnTo>
                <a:lnTo>
                  <a:pt x="508038" y="289153"/>
                </a:lnTo>
                <a:lnTo>
                  <a:pt x="508114" y="292239"/>
                </a:lnTo>
                <a:lnTo>
                  <a:pt x="506539" y="297789"/>
                </a:lnTo>
                <a:lnTo>
                  <a:pt x="506806" y="298729"/>
                </a:lnTo>
                <a:lnTo>
                  <a:pt x="508965" y="302691"/>
                </a:lnTo>
                <a:lnTo>
                  <a:pt x="511797" y="307073"/>
                </a:lnTo>
                <a:lnTo>
                  <a:pt x="513448" y="308851"/>
                </a:lnTo>
                <a:lnTo>
                  <a:pt x="532574" y="308851"/>
                </a:lnTo>
                <a:lnTo>
                  <a:pt x="544868" y="308546"/>
                </a:lnTo>
                <a:lnTo>
                  <a:pt x="544906" y="309714"/>
                </a:lnTo>
                <a:lnTo>
                  <a:pt x="545185" y="309981"/>
                </a:lnTo>
                <a:lnTo>
                  <a:pt x="546544" y="309714"/>
                </a:lnTo>
                <a:lnTo>
                  <a:pt x="547916" y="309714"/>
                </a:lnTo>
                <a:lnTo>
                  <a:pt x="549833" y="309981"/>
                </a:lnTo>
                <a:lnTo>
                  <a:pt x="550646" y="309714"/>
                </a:lnTo>
                <a:lnTo>
                  <a:pt x="551472" y="309714"/>
                </a:lnTo>
                <a:lnTo>
                  <a:pt x="552488" y="309410"/>
                </a:lnTo>
                <a:lnTo>
                  <a:pt x="551078" y="309410"/>
                </a:lnTo>
                <a:lnTo>
                  <a:pt x="550049" y="308851"/>
                </a:lnTo>
                <a:lnTo>
                  <a:pt x="549744" y="308546"/>
                </a:lnTo>
                <a:lnTo>
                  <a:pt x="549236" y="308038"/>
                </a:lnTo>
                <a:lnTo>
                  <a:pt x="548347" y="306400"/>
                </a:lnTo>
                <a:lnTo>
                  <a:pt x="549148" y="304736"/>
                </a:lnTo>
                <a:lnTo>
                  <a:pt x="549668" y="303047"/>
                </a:lnTo>
                <a:lnTo>
                  <a:pt x="553453" y="292976"/>
                </a:lnTo>
                <a:lnTo>
                  <a:pt x="553974" y="290664"/>
                </a:lnTo>
                <a:lnTo>
                  <a:pt x="556145" y="285407"/>
                </a:lnTo>
                <a:lnTo>
                  <a:pt x="559104" y="283552"/>
                </a:lnTo>
                <a:lnTo>
                  <a:pt x="564375" y="282092"/>
                </a:lnTo>
                <a:lnTo>
                  <a:pt x="567232" y="283997"/>
                </a:lnTo>
                <a:lnTo>
                  <a:pt x="569963" y="292239"/>
                </a:lnTo>
                <a:lnTo>
                  <a:pt x="570306" y="292976"/>
                </a:lnTo>
                <a:lnTo>
                  <a:pt x="571601" y="293662"/>
                </a:lnTo>
                <a:lnTo>
                  <a:pt x="574357" y="292239"/>
                </a:lnTo>
                <a:lnTo>
                  <a:pt x="574611" y="291833"/>
                </a:lnTo>
                <a:lnTo>
                  <a:pt x="574700" y="291693"/>
                </a:lnTo>
                <a:lnTo>
                  <a:pt x="575081" y="290664"/>
                </a:lnTo>
                <a:lnTo>
                  <a:pt x="575119" y="289814"/>
                </a:lnTo>
                <a:lnTo>
                  <a:pt x="574916" y="289153"/>
                </a:lnTo>
                <a:lnTo>
                  <a:pt x="571893" y="286829"/>
                </a:lnTo>
                <a:lnTo>
                  <a:pt x="570865" y="286207"/>
                </a:lnTo>
                <a:lnTo>
                  <a:pt x="569772" y="285229"/>
                </a:lnTo>
                <a:lnTo>
                  <a:pt x="569722" y="282575"/>
                </a:lnTo>
                <a:lnTo>
                  <a:pt x="570242" y="282092"/>
                </a:lnTo>
                <a:lnTo>
                  <a:pt x="571080" y="281292"/>
                </a:lnTo>
                <a:lnTo>
                  <a:pt x="572350" y="280581"/>
                </a:lnTo>
                <a:lnTo>
                  <a:pt x="574001" y="279146"/>
                </a:lnTo>
                <a:lnTo>
                  <a:pt x="574763" y="278726"/>
                </a:lnTo>
                <a:lnTo>
                  <a:pt x="577100" y="277037"/>
                </a:lnTo>
                <a:lnTo>
                  <a:pt x="581799" y="273342"/>
                </a:lnTo>
                <a:lnTo>
                  <a:pt x="583692" y="270510"/>
                </a:lnTo>
                <a:lnTo>
                  <a:pt x="584454" y="268922"/>
                </a:lnTo>
                <a:lnTo>
                  <a:pt x="588264" y="267525"/>
                </a:lnTo>
                <a:lnTo>
                  <a:pt x="588251" y="266674"/>
                </a:lnTo>
                <a:lnTo>
                  <a:pt x="587768" y="263702"/>
                </a:lnTo>
                <a:lnTo>
                  <a:pt x="587070" y="261823"/>
                </a:lnTo>
                <a:lnTo>
                  <a:pt x="587044" y="260616"/>
                </a:lnTo>
                <a:lnTo>
                  <a:pt x="587400" y="258419"/>
                </a:lnTo>
                <a:lnTo>
                  <a:pt x="587997" y="257149"/>
                </a:lnTo>
                <a:lnTo>
                  <a:pt x="588835" y="255066"/>
                </a:lnTo>
                <a:lnTo>
                  <a:pt x="595045" y="250520"/>
                </a:lnTo>
                <a:lnTo>
                  <a:pt x="595998" y="250520"/>
                </a:lnTo>
                <a:lnTo>
                  <a:pt x="606831" y="248170"/>
                </a:lnTo>
                <a:lnTo>
                  <a:pt x="608977" y="244741"/>
                </a:lnTo>
                <a:lnTo>
                  <a:pt x="609384" y="243662"/>
                </a:lnTo>
                <a:lnTo>
                  <a:pt x="609295" y="241833"/>
                </a:lnTo>
                <a:lnTo>
                  <a:pt x="597446" y="236334"/>
                </a:lnTo>
                <a:lnTo>
                  <a:pt x="595604" y="235991"/>
                </a:lnTo>
                <a:lnTo>
                  <a:pt x="593394" y="234861"/>
                </a:lnTo>
                <a:lnTo>
                  <a:pt x="592353" y="233578"/>
                </a:lnTo>
                <a:lnTo>
                  <a:pt x="592226" y="232943"/>
                </a:lnTo>
                <a:lnTo>
                  <a:pt x="592162" y="230200"/>
                </a:lnTo>
                <a:lnTo>
                  <a:pt x="592912" y="228257"/>
                </a:lnTo>
                <a:lnTo>
                  <a:pt x="596074" y="225755"/>
                </a:lnTo>
                <a:lnTo>
                  <a:pt x="599389" y="225755"/>
                </a:lnTo>
                <a:lnTo>
                  <a:pt x="599795" y="226212"/>
                </a:lnTo>
                <a:lnTo>
                  <a:pt x="600341" y="226377"/>
                </a:lnTo>
                <a:lnTo>
                  <a:pt x="602653" y="229425"/>
                </a:lnTo>
                <a:lnTo>
                  <a:pt x="605790" y="232943"/>
                </a:lnTo>
                <a:lnTo>
                  <a:pt x="608812" y="234454"/>
                </a:lnTo>
                <a:lnTo>
                  <a:pt x="610082" y="234289"/>
                </a:lnTo>
                <a:lnTo>
                  <a:pt x="610031" y="233438"/>
                </a:lnTo>
                <a:lnTo>
                  <a:pt x="609879" y="232943"/>
                </a:lnTo>
                <a:lnTo>
                  <a:pt x="609765" y="232613"/>
                </a:lnTo>
                <a:lnTo>
                  <a:pt x="609422" y="231063"/>
                </a:lnTo>
                <a:lnTo>
                  <a:pt x="609358" y="228790"/>
                </a:lnTo>
                <a:lnTo>
                  <a:pt x="608939" y="226822"/>
                </a:lnTo>
                <a:lnTo>
                  <a:pt x="609536" y="225755"/>
                </a:lnTo>
                <a:lnTo>
                  <a:pt x="610082" y="225221"/>
                </a:lnTo>
                <a:lnTo>
                  <a:pt x="610717" y="224891"/>
                </a:lnTo>
                <a:lnTo>
                  <a:pt x="612508" y="224370"/>
                </a:lnTo>
                <a:lnTo>
                  <a:pt x="613575" y="223913"/>
                </a:lnTo>
                <a:lnTo>
                  <a:pt x="614502" y="223481"/>
                </a:lnTo>
                <a:lnTo>
                  <a:pt x="617880" y="221894"/>
                </a:lnTo>
                <a:lnTo>
                  <a:pt x="618502" y="221437"/>
                </a:lnTo>
                <a:lnTo>
                  <a:pt x="619429" y="220357"/>
                </a:lnTo>
                <a:lnTo>
                  <a:pt x="619874" y="218465"/>
                </a:lnTo>
                <a:close/>
              </a:path>
              <a:path w="650875" h="873760">
                <a:moveTo>
                  <a:pt x="623049" y="92583"/>
                </a:moveTo>
                <a:lnTo>
                  <a:pt x="620649" y="88861"/>
                </a:lnTo>
                <a:lnTo>
                  <a:pt x="618629" y="88696"/>
                </a:lnTo>
                <a:lnTo>
                  <a:pt x="613740" y="97624"/>
                </a:lnTo>
                <a:lnTo>
                  <a:pt x="603681" y="101409"/>
                </a:lnTo>
                <a:lnTo>
                  <a:pt x="603275" y="101409"/>
                </a:lnTo>
                <a:lnTo>
                  <a:pt x="599033" y="102082"/>
                </a:lnTo>
                <a:lnTo>
                  <a:pt x="595947" y="101409"/>
                </a:lnTo>
                <a:lnTo>
                  <a:pt x="595515" y="100558"/>
                </a:lnTo>
                <a:lnTo>
                  <a:pt x="591477" y="92583"/>
                </a:lnTo>
                <a:lnTo>
                  <a:pt x="591375" y="88696"/>
                </a:lnTo>
                <a:lnTo>
                  <a:pt x="591350" y="87896"/>
                </a:lnTo>
                <a:lnTo>
                  <a:pt x="601510" y="78994"/>
                </a:lnTo>
                <a:lnTo>
                  <a:pt x="611670" y="70091"/>
                </a:lnTo>
                <a:lnTo>
                  <a:pt x="610717" y="67462"/>
                </a:lnTo>
                <a:lnTo>
                  <a:pt x="609003" y="66573"/>
                </a:lnTo>
                <a:lnTo>
                  <a:pt x="593140" y="64566"/>
                </a:lnTo>
                <a:lnTo>
                  <a:pt x="590829" y="63881"/>
                </a:lnTo>
                <a:lnTo>
                  <a:pt x="587870" y="59423"/>
                </a:lnTo>
                <a:lnTo>
                  <a:pt x="589635" y="55130"/>
                </a:lnTo>
                <a:lnTo>
                  <a:pt x="588594" y="49212"/>
                </a:lnTo>
                <a:lnTo>
                  <a:pt x="590207" y="43243"/>
                </a:lnTo>
                <a:lnTo>
                  <a:pt x="595033" y="36817"/>
                </a:lnTo>
                <a:lnTo>
                  <a:pt x="597509" y="35610"/>
                </a:lnTo>
                <a:lnTo>
                  <a:pt x="604316" y="32283"/>
                </a:lnTo>
                <a:lnTo>
                  <a:pt x="605421" y="25615"/>
                </a:lnTo>
                <a:lnTo>
                  <a:pt x="606361" y="19951"/>
                </a:lnTo>
                <a:lnTo>
                  <a:pt x="603999" y="8064"/>
                </a:lnTo>
                <a:lnTo>
                  <a:pt x="601256" y="4483"/>
                </a:lnTo>
                <a:lnTo>
                  <a:pt x="601154" y="4356"/>
                </a:lnTo>
                <a:lnTo>
                  <a:pt x="599541" y="3949"/>
                </a:lnTo>
                <a:lnTo>
                  <a:pt x="597585" y="4483"/>
                </a:lnTo>
                <a:lnTo>
                  <a:pt x="594766" y="7378"/>
                </a:lnTo>
                <a:lnTo>
                  <a:pt x="595884" y="8712"/>
                </a:lnTo>
                <a:lnTo>
                  <a:pt x="597077" y="10236"/>
                </a:lnTo>
                <a:lnTo>
                  <a:pt x="595236" y="11391"/>
                </a:lnTo>
                <a:lnTo>
                  <a:pt x="596582" y="18542"/>
                </a:lnTo>
                <a:lnTo>
                  <a:pt x="594525" y="23126"/>
                </a:lnTo>
                <a:lnTo>
                  <a:pt x="587832" y="25615"/>
                </a:lnTo>
                <a:lnTo>
                  <a:pt x="582561" y="24587"/>
                </a:lnTo>
                <a:lnTo>
                  <a:pt x="579234" y="22110"/>
                </a:lnTo>
                <a:lnTo>
                  <a:pt x="577367" y="17691"/>
                </a:lnTo>
                <a:lnTo>
                  <a:pt x="579894" y="8712"/>
                </a:lnTo>
                <a:lnTo>
                  <a:pt x="580085" y="8064"/>
                </a:lnTo>
                <a:lnTo>
                  <a:pt x="580199" y="7632"/>
                </a:lnTo>
                <a:lnTo>
                  <a:pt x="586384" y="0"/>
                </a:lnTo>
                <a:lnTo>
                  <a:pt x="568147" y="444"/>
                </a:lnTo>
                <a:lnTo>
                  <a:pt x="568058" y="711"/>
                </a:lnTo>
                <a:lnTo>
                  <a:pt x="567778" y="3200"/>
                </a:lnTo>
                <a:lnTo>
                  <a:pt x="565912" y="4089"/>
                </a:lnTo>
                <a:lnTo>
                  <a:pt x="567093" y="5969"/>
                </a:lnTo>
                <a:lnTo>
                  <a:pt x="566432" y="8712"/>
                </a:lnTo>
                <a:lnTo>
                  <a:pt x="565061" y="8064"/>
                </a:lnTo>
                <a:lnTo>
                  <a:pt x="564984" y="8712"/>
                </a:lnTo>
                <a:lnTo>
                  <a:pt x="565251" y="10236"/>
                </a:lnTo>
                <a:lnTo>
                  <a:pt x="565315" y="12369"/>
                </a:lnTo>
                <a:lnTo>
                  <a:pt x="563448" y="13817"/>
                </a:lnTo>
                <a:lnTo>
                  <a:pt x="562267" y="13817"/>
                </a:lnTo>
                <a:lnTo>
                  <a:pt x="560057" y="14389"/>
                </a:lnTo>
                <a:lnTo>
                  <a:pt x="558520" y="16662"/>
                </a:lnTo>
                <a:lnTo>
                  <a:pt x="560133" y="19367"/>
                </a:lnTo>
                <a:lnTo>
                  <a:pt x="557568" y="22656"/>
                </a:lnTo>
                <a:lnTo>
                  <a:pt x="557580" y="23507"/>
                </a:lnTo>
                <a:lnTo>
                  <a:pt x="557415" y="24587"/>
                </a:lnTo>
                <a:lnTo>
                  <a:pt x="557352" y="24993"/>
                </a:lnTo>
                <a:lnTo>
                  <a:pt x="558774" y="30124"/>
                </a:lnTo>
                <a:lnTo>
                  <a:pt x="557885" y="31000"/>
                </a:lnTo>
                <a:lnTo>
                  <a:pt x="557479" y="31864"/>
                </a:lnTo>
                <a:lnTo>
                  <a:pt x="557517" y="33477"/>
                </a:lnTo>
                <a:lnTo>
                  <a:pt x="555955" y="35610"/>
                </a:lnTo>
                <a:lnTo>
                  <a:pt x="554342" y="34810"/>
                </a:lnTo>
                <a:lnTo>
                  <a:pt x="553897" y="33794"/>
                </a:lnTo>
                <a:lnTo>
                  <a:pt x="553389" y="34658"/>
                </a:lnTo>
                <a:lnTo>
                  <a:pt x="552513" y="35610"/>
                </a:lnTo>
                <a:lnTo>
                  <a:pt x="552132" y="36817"/>
                </a:lnTo>
                <a:lnTo>
                  <a:pt x="552005" y="37211"/>
                </a:lnTo>
                <a:lnTo>
                  <a:pt x="551484" y="39547"/>
                </a:lnTo>
                <a:lnTo>
                  <a:pt x="550913" y="40805"/>
                </a:lnTo>
                <a:lnTo>
                  <a:pt x="550773" y="43243"/>
                </a:lnTo>
                <a:lnTo>
                  <a:pt x="550735" y="43827"/>
                </a:lnTo>
                <a:lnTo>
                  <a:pt x="552234" y="44373"/>
                </a:lnTo>
                <a:lnTo>
                  <a:pt x="552284" y="47117"/>
                </a:lnTo>
                <a:lnTo>
                  <a:pt x="551992" y="48564"/>
                </a:lnTo>
                <a:lnTo>
                  <a:pt x="552094" y="55130"/>
                </a:lnTo>
                <a:lnTo>
                  <a:pt x="551383" y="59423"/>
                </a:lnTo>
                <a:lnTo>
                  <a:pt x="551675" y="60375"/>
                </a:lnTo>
                <a:lnTo>
                  <a:pt x="551738" y="63182"/>
                </a:lnTo>
                <a:lnTo>
                  <a:pt x="549973" y="65011"/>
                </a:lnTo>
                <a:lnTo>
                  <a:pt x="548881" y="65862"/>
                </a:lnTo>
                <a:lnTo>
                  <a:pt x="548386" y="67144"/>
                </a:lnTo>
                <a:lnTo>
                  <a:pt x="547179" y="69659"/>
                </a:lnTo>
                <a:lnTo>
                  <a:pt x="545896" y="71361"/>
                </a:lnTo>
                <a:lnTo>
                  <a:pt x="545503" y="72186"/>
                </a:lnTo>
                <a:lnTo>
                  <a:pt x="545553" y="74206"/>
                </a:lnTo>
                <a:lnTo>
                  <a:pt x="545363" y="74980"/>
                </a:lnTo>
                <a:lnTo>
                  <a:pt x="545884" y="75450"/>
                </a:lnTo>
                <a:lnTo>
                  <a:pt x="545934" y="77597"/>
                </a:lnTo>
                <a:lnTo>
                  <a:pt x="545299" y="78994"/>
                </a:lnTo>
                <a:lnTo>
                  <a:pt x="543052" y="78994"/>
                </a:lnTo>
                <a:lnTo>
                  <a:pt x="541769" y="78587"/>
                </a:lnTo>
                <a:lnTo>
                  <a:pt x="540943" y="78079"/>
                </a:lnTo>
                <a:lnTo>
                  <a:pt x="540550" y="78079"/>
                </a:lnTo>
                <a:lnTo>
                  <a:pt x="540461" y="79921"/>
                </a:lnTo>
                <a:lnTo>
                  <a:pt x="540219" y="82448"/>
                </a:lnTo>
                <a:lnTo>
                  <a:pt x="540283" y="84988"/>
                </a:lnTo>
                <a:lnTo>
                  <a:pt x="541832" y="85559"/>
                </a:lnTo>
                <a:lnTo>
                  <a:pt x="541921" y="89573"/>
                </a:lnTo>
                <a:lnTo>
                  <a:pt x="540270" y="90258"/>
                </a:lnTo>
                <a:lnTo>
                  <a:pt x="540181" y="90741"/>
                </a:lnTo>
                <a:lnTo>
                  <a:pt x="540727" y="91236"/>
                </a:lnTo>
                <a:lnTo>
                  <a:pt x="540778" y="93510"/>
                </a:lnTo>
                <a:lnTo>
                  <a:pt x="539915" y="93510"/>
                </a:lnTo>
                <a:lnTo>
                  <a:pt x="539597" y="93840"/>
                </a:lnTo>
                <a:lnTo>
                  <a:pt x="539965" y="95542"/>
                </a:lnTo>
                <a:lnTo>
                  <a:pt x="541743" y="95542"/>
                </a:lnTo>
                <a:lnTo>
                  <a:pt x="541782" y="97370"/>
                </a:lnTo>
                <a:lnTo>
                  <a:pt x="540092" y="99441"/>
                </a:lnTo>
                <a:lnTo>
                  <a:pt x="537946" y="100558"/>
                </a:lnTo>
                <a:lnTo>
                  <a:pt x="537019" y="100342"/>
                </a:lnTo>
                <a:lnTo>
                  <a:pt x="536321" y="101409"/>
                </a:lnTo>
                <a:lnTo>
                  <a:pt x="534631" y="101409"/>
                </a:lnTo>
                <a:lnTo>
                  <a:pt x="534009" y="102730"/>
                </a:lnTo>
                <a:lnTo>
                  <a:pt x="531583" y="104292"/>
                </a:lnTo>
                <a:lnTo>
                  <a:pt x="531406" y="104660"/>
                </a:lnTo>
                <a:lnTo>
                  <a:pt x="534581" y="109918"/>
                </a:lnTo>
                <a:lnTo>
                  <a:pt x="533044" y="111950"/>
                </a:lnTo>
                <a:lnTo>
                  <a:pt x="532384" y="112445"/>
                </a:lnTo>
                <a:lnTo>
                  <a:pt x="533234" y="113626"/>
                </a:lnTo>
                <a:lnTo>
                  <a:pt x="532117" y="114769"/>
                </a:lnTo>
                <a:lnTo>
                  <a:pt x="541934" y="114769"/>
                </a:lnTo>
                <a:lnTo>
                  <a:pt x="546112" y="114350"/>
                </a:lnTo>
                <a:lnTo>
                  <a:pt x="595871" y="113449"/>
                </a:lnTo>
                <a:lnTo>
                  <a:pt x="596341" y="111950"/>
                </a:lnTo>
                <a:lnTo>
                  <a:pt x="600811" y="109169"/>
                </a:lnTo>
                <a:lnTo>
                  <a:pt x="601103" y="107111"/>
                </a:lnTo>
                <a:lnTo>
                  <a:pt x="608736" y="107111"/>
                </a:lnTo>
                <a:lnTo>
                  <a:pt x="609625" y="106540"/>
                </a:lnTo>
                <a:lnTo>
                  <a:pt x="610323" y="106299"/>
                </a:lnTo>
                <a:lnTo>
                  <a:pt x="611022" y="105664"/>
                </a:lnTo>
                <a:lnTo>
                  <a:pt x="612635" y="104965"/>
                </a:lnTo>
                <a:lnTo>
                  <a:pt x="616724" y="102285"/>
                </a:lnTo>
                <a:lnTo>
                  <a:pt x="616915" y="102082"/>
                </a:lnTo>
                <a:lnTo>
                  <a:pt x="622350" y="96164"/>
                </a:lnTo>
                <a:lnTo>
                  <a:pt x="623049" y="92583"/>
                </a:lnTo>
                <a:close/>
              </a:path>
              <a:path w="650875" h="873760">
                <a:moveTo>
                  <a:pt x="626364" y="206705"/>
                </a:moveTo>
                <a:lnTo>
                  <a:pt x="621766" y="206819"/>
                </a:lnTo>
                <a:lnTo>
                  <a:pt x="619594" y="204990"/>
                </a:lnTo>
                <a:lnTo>
                  <a:pt x="616077" y="202996"/>
                </a:lnTo>
                <a:lnTo>
                  <a:pt x="615518" y="202742"/>
                </a:lnTo>
                <a:lnTo>
                  <a:pt x="614794" y="202590"/>
                </a:lnTo>
                <a:lnTo>
                  <a:pt x="616927" y="207848"/>
                </a:lnTo>
                <a:lnTo>
                  <a:pt x="616115" y="213601"/>
                </a:lnTo>
                <a:lnTo>
                  <a:pt x="615835" y="216281"/>
                </a:lnTo>
                <a:lnTo>
                  <a:pt x="618312" y="217119"/>
                </a:lnTo>
                <a:lnTo>
                  <a:pt x="620788" y="217055"/>
                </a:lnTo>
                <a:lnTo>
                  <a:pt x="621030" y="216979"/>
                </a:lnTo>
                <a:lnTo>
                  <a:pt x="621093" y="215887"/>
                </a:lnTo>
                <a:lnTo>
                  <a:pt x="624763" y="214579"/>
                </a:lnTo>
                <a:lnTo>
                  <a:pt x="624916" y="214388"/>
                </a:lnTo>
                <a:lnTo>
                  <a:pt x="625868" y="211836"/>
                </a:lnTo>
                <a:lnTo>
                  <a:pt x="626364" y="206705"/>
                </a:lnTo>
                <a:close/>
              </a:path>
              <a:path w="650875" h="873760">
                <a:moveTo>
                  <a:pt x="626757" y="124561"/>
                </a:moveTo>
                <a:lnTo>
                  <a:pt x="614299" y="116611"/>
                </a:lnTo>
                <a:lnTo>
                  <a:pt x="611987" y="115379"/>
                </a:lnTo>
                <a:lnTo>
                  <a:pt x="625665" y="125971"/>
                </a:lnTo>
                <a:lnTo>
                  <a:pt x="625983" y="125641"/>
                </a:lnTo>
                <a:lnTo>
                  <a:pt x="626757" y="124561"/>
                </a:lnTo>
                <a:close/>
              </a:path>
              <a:path w="650875" h="873760">
                <a:moveTo>
                  <a:pt x="650671" y="155321"/>
                </a:moveTo>
                <a:lnTo>
                  <a:pt x="650557" y="154228"/>
                </a:lnTo>
                <a:lnTo>
                  <a:pt x="649249" y="156756"/>
                </a:lnTo>
                <a:lnTo>
                  <a:pt x="648754" y="158229"/>
                </a:lnTo>
                <a:lnTo>
                  <a:pt x="646620" y="161848"/>
                </a:lnTo>
                <a:lnTo>
                  <a:pt x="645464" y="162356"/>
                </a:lnTo>
                <a:lnTo>
                  <a:pt x="644702" y="162966"/>
                </a:lnTo>
                <a:lnTo>
                  <a:pt x="643496" y="162991"/>
                </a:lnTo>
                <a:lnTo>
                  <a:pt x="642150" y="163372"/>
                </a:lnTo>
                <a:lnTo>
                  <a:pt x="639508" y="162166"/>
                </a:lnTo>
                <a:lnTo>
                  <a:pt x="637971" y="161886"/>
                </a:lnTo>
                <a:lnTo>
                  <a:pt x="636574" y="161950"/>
                </a:lnTo>
                <a:lnTo>
                  <a:pt x="634288" y="161391"/>
                </a:lnTo>
                <a:lnTo>
                  <a:pt x="631952" y="161150"/>
                </a:lnTo>
                <a:lnTo>
                  <a:pt x="623011" y="155295"/>
                </a:lnTo>
                <a:lnTo>
                  <a:pt x="623443" y="153238"/>
                </a:lnTo>
                <a:lnTo>
                  <a:pt x="624547" y="151777"/>
                </a:lnTo>
                <a:lnTo>
                  <a:pt x="626325" y="148170"/>
                </a:lnTo>
                <a:lnTo>
                  <a:pt x="626656" y="146850"/>
                </a:lnTo>
                <a:lnTo>
                  <a:pt x="628269" y="144868"/>
                </a:lnTo>
                <a:lnTo>
                  <a:pt x="629615" y="143992"/>
                </a:lnTo>
                <a:lnTo>
                  <a:pt x="631596" y="142113"/>
                </a:lnTo>
                <a:lnTo>
                  <a:pt x="631177" y="139357"/>
                </a:lnTo>
                <a:lnTo>
                  <a:pt x="630694" y="138163"/>
                </a:lnTo>
                <a:lnTo>
                  <a:pt x="626884" y="136410"/>
                </a:lnTo>
                <a:lnTo>
                  <a:pt x="620064" y="139458"/>
                </a:lnTo>
                <a:lnTo>
                  <a:pt x="618515" y="139801"/>
                </a:lnTo>
                <a:lnTo>
                  <a:pt x="599465" y="120497"/>
                </a:lnTo>
                <a:lnTo>
                  <a:pt x="600087" y="118516"/>
                </a:lnTo>
                <a:lnTo>
                  <a:pt x="600303" y="116865"/>
                </a:lnTo>
                <a:lnTo>
                  <a:pt x="601052" y="114922"/>
                </a:lnTo>
                <a:lnTo>
                  <a:pt x="603123" y="111899"/>
                </a:lnTo>
                <a:lnTo>
                  <a:pt x="604075" y="110947"/>
                </a:lnTo>
                <a:lnTo>
                  <a:pt x="604989" y="110477"/>
                </a:lnTo>
                <a:lnTo>
                  <a:pt x="606526" y="110947"/>
                </a:lnTo>
                <a:lnTo>
                  <a:pt x="608660" y="112534"/>
                </a:lnTo>
                <a:lnTo>
                  <a:pt x="607339" y="110426"/>
                </a:lnTo>
                <a:lnTo>
                  <a:pt x="606806" y="108991"/>
                </a:lnTo>
                <a:lnTo>
                  <a:pt x="602742" y="108915"/>
                </a:lnTo>
                <a:lnTo>
                  <a:pt x="602551" y="110337"/>
                </a:lnTo>
                <a:lnTo>
                  <a:pt x="597928" y="113207"/>
                </a:lnTo>
                <a:lnTo>
                  <a:pt x="597255" y="115328"/>
                </a:lnTo>
                <a:lnTo>
                  <a:pt x="546214" y="116255"/>
                </a:lnTo>
                <a:lnTo>
                  <a:pt x="542290" y="116649"/>
                </a:lnTo>
                <a:lnTo>
                  <a:pt x="528231" y="116700"/>
                </a:lnTo>
                <a:lnTo>
                  <a:pt x="526656" y="117259"/>
                </a:lnTo>
                <a:lnTo>
                  <a:pt x="526884" y="117475"/>
                </a:lnTo>
                <a:lnTo>
                  <a:pt x="526910" y="118465"/>
                </a:lnTo>
                <a:lnTo>
                  <a:pt x="526503" y="120434"/>
                </a:lnTo>
                <a:lnTo>
                  <a:pt x="525754" y="120700"/>
                </a:lnTo>
                <a:lnTo>
                  <a:pt x="525767" y="121272"/>
                </a:lnTo>
                <a:lnTo>
                  <a:pt x="524205" y="123190"/>
                </a:lnTo>
                <a:lnTo>
                  <a:pt x="523963" y="124472"/>
                </a:lnTo>
                <a:lnTo>
                  <a:pt x="524002" y="125488"/>
                </a:lnTo>
                <a:lnTo>
                  <a:pt x="523367" y="128676"/>
                </a:lnTo>
                <a:lnTo>
                  <a:pt x="522808" y="129260"/>
                </a:lnTo>
                <a:lnTo>
                  <a:pt x="524471" y="132207"/>
                </a:lnTo>
                <a:lnTo>
                  <a:pt x="526110" y="138709"/>
                </a:lnTo>
                <a:lnTo>
                  <a:pt x="524903" y="138747"/>
                </a:lnTo>
                <a:lnTo>
                  <a:pt x="523849" y="141249"/>
                </a:lnTo>
                <a:lnTo>
                  <a:pt x="523405" y="141465"/>
                </a:lnTo>
                <a:lnTo>
                  <a:pt x="523240" y="143611"/>
                </a:lnTo>
                <a:lnTo>
                  <a:pt x="523824" y="144449"/>
                </a:lnTo>
                <a:lnTo>
                  <a:pt x="523887" y="146735"/>
                </a:lnTo>
                <a:lnTo>
                  <a:pt x="526567" y="149237"/>
                </a:lnTo>
                <a:lnTo>
                  <a:pt x="526034" y="149250"/>
                </a:lnTo>
                <a:lnTo>
                  <a:pt x="526427" y="149783"/>
                </a:lnTo>
                <a:lnTo>
                  <a:pt x="524395" y="150444"/>
                </a:lnTo>
                <a:lnTo>
                  <a:pt x="525157" y="151282"/>
                </a:lnTo>
                <a:lnTo>
                  <a:pt x="526034" y="153441"/>
                </a:lnTo>
                <a:lnTo>
                  <a:pt x="527723" y="154749"/>
                </a:lnTo>
                <a:lnTo>
                  <a:pt x="530072" y="156083"/>
                </a:lnTo>
                <a:lnTo>
                  <a:pt x="530872" y="157302"/>
                </a:lnTo>
                <a:lnTo>
                  <a:pt x="531291" y="159067"/>
                </a:lnTo>
                <a:lnTo>
                  <a:pt x="530809" y="160566"/>
                </a:lnTo>
                <a:lnTo>
                  <a:pt x="526884" y="163309"/>
                </a:lnTo>
                <a:lnTo>
                  <a:pt x="526326" y="162788"/>
                </a:lnTo>
                <a:lnTo>
                  <a:pt x="523887" y="162852"/>
                </a:lnTo>
                <a:lnTo>
                  <a:pt x="523392" y="161467"/>
                </a:lnTo>
                <a:lnTo>
                  <a:pt x="522782" y="160731"/>
                </a:lnTo>
                <a:lnTo>
                  <a:pt x="521004" y="162547"/>
                </a:lnTo>
                <a:lnTo>
                  <a:pt x="520611" y="163677"/>
                </a:lnTo>
                <a:lnTo>
                  <a:pt x="521208" y="164236"/>
                </a:lnTo>
                <a:lnTo>
                  <a:pt x="522135" y="164033"/>
                </a:lnTo>
                <a:lnTo>
                  <a:pt x="524192" y="162979"/>
                </a:lnTo>
                <a:lnTo>
                  <a:pt x="525970" y="163499"/>
                </a:lnTo>
                <a:lnTo>
                  <a:pt x="526529" y="165569"/>
                </a:lnTo>
                <a:lnTo>
                  <a:pt x="525995" y="166662"/>
                </a:lnTo>
                <a:lnTo>
                  <a:pt x="526859" y="168452"/>
                </a:lnTo>
                <a:lnTo>
                  <a:pt x="526910" y="170840"/>
                </a:lnTo>
                <a:lnTo>
                  <a:pt x="525208" y="171767"/>
                </a:lnTo>
                <a:lnTo>
                  <a:pt x="524675" y="171259"/>
                </a:lnTo>
                <a:lnTo>
                  <a:pt x="523519" y="171284"/>
                </a:lnTo>
                <a:lnTo>
                  <a:pt x="520293" y="171843"/>
                </a:lnTo>
                <a:lnTo>
                  <a:pt x="520522" y="173456"/>
                </a:lnTo>
                <a:lnTo>
                  <a:pt x="519734" y="177838"/>
                </a:lnTo>
                <a:lnTo>
                  <a:pt x="517804" y="176949"/>
                </a:lnTo>
                <a:lnTo>
                  <a:pt x="517156" y="176034"/>
                </a:lnTo>
                <a:lnTo>
                  <a:pt x="515988" y="175374"/>
                </a:lnTo>
                <a:lnTo>
                  <a:pt x="514946" y="175552"/>
                </a:lnTo>
                <a:lnTo>
                  <a:pt x="514794" y="176225"/>
                </a:lnTo>
                <a:lnTo>
                  <a:pt x="516064" y="180047"/>
                </a:lnTo>
                <a:lnTo>
                  <a:pt x="515861" y="184442"/>
                </a:lnTo>
                <a:lnTo>
                  <a:pt x="516267" y="186791"/>
                </a:lnTo>
                <a:lnTo>
                  <a:pt x="515048" y="188048"/>
                </a:lnTo>
                <a:lnTo>
                  <a:pt x="512419" y="188112"/>
                </a:lnTo>
                <a:lnTo>
                  <a:pt x="512000" y="186588"/>
                </a:lnTo>
                <a:lnTo>
                  <a:pt x="511009" y="186029"/>
                </a:lnTo>
                <a:lnTo>
                  <a:pt x="509663" y="186207"/>
                </a:lnTo>
                <a:lnTo>
                  <a:pt x="509371" y="186512"/>
                </a:lnTo>
                <a:lnTo>
                  <a:pt x="509270" y="187083"/>
                </a:lnTo>
                <a:lnTo>
                  <a:pt x="511581" y="189103"/>
                </a:lnTo>
                <a:lnTo>
                  <a:pt x="512686" y="189623"/>
                </a:lnTo>
                <a:lnTo>
                  <a:pt x="514959" y="190017"/>
                </a:lnTo>
                <a:lnTo>
                  <a:pt x="518109" y="188607"/>
                </a:lnTo>
                <a:lnTo>
                  <a:pt x="518210" y="192773"/>
                </a:lnTo>
                <a:lnTo>
                  <a:pt x="516623" y="194792"/>
                </a:lnTo>
                <a:lnTo>
                  <a:pt x="515213" y="195313"/>
                </a:lnTo>
                <a:lnTo>
                  <a:pt x="513969" y="195033"/>
                </a:lnTo>
                <a:lnTo>
                  <a:pt x="512445" y="195681"/>
                </a:lnTo>
                <a:lnTo>
                  <a:pt x="512102" y="196253"/>
                </a:lnTo>
                <a:lnTo>
                  <a:pt x="513232" y="197637"/>
                </a:lnTo>
                <a:lnTo>
                  <a:pt x="521995" y="197726"/>
                </a:lnTo>
                <a:lnTo>
                  <a:pt x="558571" y="196532"/>
                </a:lnTo>
                <a:lnTo>
                  <a:pt x="558825" y="196278"/>
                </a:lnTo>
                <a:lnTo>
                  <a:pt x="558812" y="195961"/>
                </a:lnTo>
                <a:lnTo>
                  <a:pt x="560209" y="194183"/>
                </a:lnTo>
                <a:lnTo>
                  <a:pt x="561301" y="193611"/>
                </a:lnTo>
                <a:lnTo>
                  <a:pt x="562800" y="192087"/>
                </a:lnTo>
                <a:lnTo>
                  <a:pt x="565391" y="192963"/>
                </a:lnTo>
                <a:lnTo>
                  <a:pt x="565772" y="192697"/>
                </a:lnTo>
                <a:lnTo>
                  <a:pt x="566839" y="191033"/>
                </a:lnTo>
                <a:lnTo>
                  <a:pt x="568248" y="189572"/>
                </a:lnTo>
                <a:lnTo>
                  <a:pt x="570064" y="190093"/>
                </a:lnTo>
                <a:lnTo>
                  <a:pt x="571207" y="191871"/>
                </a:lnTo>
                <a:lnTo>
                  <a:pt x="572566" y="193116"/>
                </a:lnTo>
                <a:lnTo>
                  <a:pt x="574103" y="192786"/>
                </a:lnTo>
                <a:lnTo>
                  <a:pt x="576173" y="194779"/>
                </a:lnTo>
                <a:lnTo>
                  <a:pt x="579577" y="189293"/>
                </a:lnTo>
                <a:lnTo>
                  <a:pt x="587019" y="185915"/>
                </a:lnTo>
                <a:lnTo>
                  <a:pt x="591972" y="186105"/>
                </a:lnTo>
                <a:lnTo>
                  <a:pt x="594868" y="185166"/>
                </a:lnTo>
                <a:lnTo>
                  <a:pt x="598195" y="184721"/>
                </a:lnTo>
                <a:lnTo>
                  <a:pt x="601218" y="187185"/>
                </a:lnTo>
                <a:lnTo>
                  <a:pt x="601687" y="188633"/>
                </a:lnTo>
                <a:lnTo>
                  <a:pt x="601726" y="190423"/>
                </a:lnTo>
                <a:lnTo>
                  <a:pt x="601383" y="192659"/>
                </a:lnTo>
                <a:lnTo>
                  <a:pt x="601675" y="193738"/>
                </a:lnTo>
                <a:lnTo>
                  <a:pt x="603656" y="194170"/>
                </a:lnTo>
                <a:lnTo>
                  <a:pt x="607072" y="190360"/>
                </a:lnTo>
                <a:lnTo>
                  <a:pt x="608545" y="189941"/>
                </a:lnTo>
                <a:lnTo>
                  <a:pt x="609701" y="189890"/>
                </a:lnTo>
                <a:lnTo>
                  <a:pt x="611441" y="190309"/>
                </a:lnTo>
                <a:lnTo>
                  <a:pt x="612851" y="191300"/>
                </a:lnTo>
                <a:lnTo>
                  <a:pt x="613511" y="191541"/>
                </a:lnTo>
                <a:lnTo>
                  <a:pt x="614362" y="189103"/>
                </a:lnTo>
                <a:lnTo>
                  <a:pt x="615378" y="187299"/>
                </a:lnTo>
                <a:lnTo>
                  <a:pt x="616686" y="186715"/>
                </a:lnTo>
                <a:lnTo>
                  <a:pt x="618769" y="187007"/>
                </a:lnTo>
                <a:lnTo>
                  <a:pt x="624598" y="189166"/>
                </a:lnTo>
                <a:lnTo>
                  <a:pt x="626592" y="195122"/>
                </a:lnTo>
                <a:lnTo>
                  <a:pt x="628078" y="195580"/>
                </a:lnTo>
                <a:lnTo>
                  <a:pt x="629539" y="193776"/>
                </a:lnTo>
                <a:lnTo>
                  <a:pt x="629742" y="192849"/>
                </a:lnTo>
                <a:lnTo>
                  <a:pt x="629297" y="187972"/>
                </a:lnTo>
                <a:lnTo>
                  <a:pt x="629577" y="186270"/>
                </a:lnTo>
                <a:lnTo>
                  <a:pt x="630288" y="184111"/>
                </a:lnTo>
                <a:lnTo>
                  <a:pt x="630682" y="183489"/>
                </a:lnTo>
                <a:lnTo>
                  <a:pt x="630110" y="181051"/>
                </a:lnTo>
                <a:lnTo>
                  <a:pt x="629526" y="179984"/>
                </a:lnTo>
                <a:lnTo>
                  <a:pt x="629107" y="178562"/>
                </a:lnTo>
                <a:lnTo>
                  <a:pt x="629018" y="175704"/>
                </a:lnTo>
                <a:lnTo>
                  <a:pt x="630339" y="173253"/>
                </a:lnTo>
                <a:lnTo>
                  <a:pt x="631977" y="171869"/>
                </a:lnTo>
                <a:lnTo>
                  <a:pt x="635038" y="172212"/>
                </a:lnTo>
                <a:lnTo>
                  <a:pt x="637120" y="174891"/>
                </a:lnTo>
                <a:lnTo>
                  <a:pt x="642785" y="170611"/>
                </a:lnTo>
                <a:lnTo>
                  <a:pt x="645160" y="167728"/>
                </a:lnTo>
                <a:lnTo>
                  <a:pt x="645807" y="166357"/>
                </a:lnTo>
                <a:lnTo>
                  <a:pt x="646696" y="162636"/>
                </a:lnTo>
                <a:lnTo>
                  <a:pt x="649046" y="159004"/>
                </a:lnTo>
                <a:lnTo>
                  <a:pt x="650671" y="155321"/>
                </a:lnTo>
                <a:close/>
              </a:path>
            </a:pathLst>
          </a:custGeom>
          <a:solidFill>
            <a:srgbClr val="D4EFFC">
              <a:alpha val="75000"/>
            </a:srgbClr>
          </a:solidFill>
        </p:spPr>
        <p:txBody>
          <a:bodyPr wrap="square" lIns="0" tIns="0" rIns="0" bIns="0" rtlCol="0"/>
          <a:lstStyle/>
          <a:p>
            <a:endParaRPr/>
          </a:p>
        </p:txBody>
      </p:sp>
      <p:sp>
        <p:nvSpPr>
          <p:cNvPr id="2" name="Holder 2"/>
          <p:cNvSpPr>
            <a:spLocks noGrp="1"/>
          </p:cNvSpPr>
          <p:nvPr>
            <p:ph type="ctrTitle"/>
          </p:nvPr>
        </p:nvSpPr>
        <p:spPr>
          <a:xfrm>
            <a:off x="1079500" y="457454"/>
            <a:ext cx="9846945" cy="461665"/>
          </a:xfrm>
          <a:prstGeom prst="rect">
            <a:avLst/>
          </a:prstGeom>
        </p:spPr>
        <p:txBody>
          <a:bodyPr wrap="square" lIns="0" tIns="0" rIns="0" bIns="0">
            <a:spAutoFit/>
          </a:bodyPr>
          <a:lstStyle>
            <a:lvl1pPr>
              <a:defRPr sz="3000" b="0" i="0">
                <a:solidFill>
                  <a:schemeClr val="bg1"/>
                </a:solidFill>
                <a:latin typeface="Century" panose="02040604050505020304" pitchFamily="18" charset="0"/>
                <a:cs typeface="Times New Roman"/>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Century" panose="02040604050505020304" pitchFamily="18" charset="0"/>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Century" panose="02040604050505020304" pitchFamily="18" charset="0"/>
                <a:cs typeface="Times New Roman"/>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bg1"/>
                </a:solidFill>
                <a:latin typeface="Century" panose="02040604050505020304" pitchFamily="18" charset="0"/>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3004800" cy="9753600"/>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002F4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3004800" cy="2540000"/>
          </a:xfrm>
          <a:custGeom>
            <a:avLst/>
            <a:gdLst/>
            <a:ahLst/>
            <a:cxnLst/>
            <a:rect l="l" t="t" r="r" b="b"/>
            <a:pathLst>
              <a:path w="13004800" h="2540000">
                <a:moveTo>
                  <a:pt x="13004800" y="0"/>
                </a:moveTo>
                <a:lnTo>
                  <a:pt x="0" y="0"/>
                </a:lnTo>
                <a:lnTo>
                  <a:pt x="0" y="2540000"/>
                </a:lnTo>
                <a:lnTo>
                  <a:pt x="13004800" y="2540000"/>
                </a:lnTo>
                <a:lnTo>
                  <a:pt x="13004800" y="0"/>
                </a:lnTo>
                <a:close/>
              </a:path>
            </a:pathLst>
          </a:custGeom>
          <a:solidFill>
            <a:srgbClr val="002F45"/>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444259" y="8531004"/>
            <a:ext cx="1749831" cy="744396"/>
          </a:xfrm>
          <a:prstGeom prst="rect">
            <a:avLst/>
          </a:prstGeom>
        </p:spPr>
      </p:pic>
      <p:pic>
        <p:nvPicPr>
          <p:cNvPr id="18" name="bg object 18"/>
          <p:cNvPicPr/>
          <p:nvPr/>
        </p:nvPicPr>
        <p:blipFill>
          <a:blip r:embed="rId8" cstate="print"/>
          <a:stretch>
            <a:fillRect/>
          </a:stretch>
        </p:blipFill>
        <p:spPr>
          <a:xfrm>
            <a:off x="10851216" y="8458200"/>
            <a:ext cx="1690966" cy="939799"/>
          </a:xfrm>
          <a:prstGeom prst="rect">
            <a:avLst/>
          </a:prstGeom>
        </p:spPr>
      </p:pic>
      <p:sp>
        <p:nvSpPr>
          <p:cNvPr id="2" name="Holder 2"/>
          <p:cNvSpPr>
            <a:spLocks noGrp="1"/>
          </p:cNvSpPr>
          <p:nvPr>
            <p:ph type="title"/>
          </p:nvPr>
        </p:nvSpPr>
        <p:spPr>
          <a:xfrm>
            <a:off x="622300" y="520951"/>
            <a:ext cx="11732260" cy="461665"/>
          </a:xfrm>
          <a:prstGeom prst="rect">
            <a:avLst/>
          </a:prstGeom>
        </p:spPr>
        <p:txBody>
          <a:bodyPr wrap="square" lIns="0" tIns="0" rIns="0" bIns="0">
            <a:spAutoFit/>
          </a:bodyPr>
          <a:lstStyle>
            <a:lvl1pPr>
              <a:defRPr sz="3000" b="1" i="0">
                <a:solidFill>
                  <a:schemeClr val="bg1"/>
                </a:solidFill>
                <a:latin typeface="Times New Roman"/>
                <a:cs typeface="Times New Roman"/>
              </a:defRPr>
            </a:lvl1pPr>
          </a:lstStyle>
          <a:p>
            <a:endParaRPr/>
          </a:p>
        </p:txBody>
      </p:sp>
      <p:sp>
        <p:nvSpPr>
          <p:cNvPr id="3" name="Holder 3"/>
          <p:cNvSpPr>
            <a:spLocks noGrp="1"/>
          </p:cNvSpPr>
          <p:nvPr>
            <p:ph type="body" idx="1"/>
          </p:nvPr>
        </p:nvSpPr>
        <p:spPr>
          <a:xfrm>
            <a:off x="650240" y="2243328"/>
            <a:ext cx="11704320"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2/17/2025</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Century" panose="02040604050505020304" pitchFamily="18"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onder.cdc.gov/mcd.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cfpub.epa.gov/ghgdata/inventoryexplore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ghgdata.epa.gov/ghgp/main.d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eia.gov/electricity/annua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ead.openei.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ata.census.gov/table/ACSDT5Y2023.B2507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fema.gov/flood-insurance/work-with-nfip/risk-rating/single-family-ho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nfipservices.floodsmart.gov/reports-flood-insurance-dat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kff.org/status-of-state-medicaid-expansion-decisions/" TargetMode="External"/><Relationship Id="rId2" Type="http://schemas.openxmlformats.org/officeDocument/2006/relationships/hyperlink" Target="https://data.census.gov/table/ACSDT5Y2023.B27001"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powerpoint.officeapps.live.com/pods/ppt.aspx?ui=en-US&amp;rs=en-US&amp;wdenableroaming=1&amp;mscc=1&amp;hid=826E82A1-0015-0000-7C46-24547E364C24.0&amp;uih=sharepointcom&amp;wdlcid=en-US&amp;jsapi=1&amp;jsapiver=v2&amp;corrid=0e2364d1-975e-781e-c1cf-48eb6d93f7da&amp;usid=0e2364d1-975e-781e-c1cf-48eb6d93f7da&amp;newsession=1&amp;sftc=1&amp;uihit=docaspx&amp;muv=1&amp;dchat=1&amp;sc=%7B%22pmo%22%3A%22https%3A%2F%2Fdatacenterresearch.sharepoint.com%22%2C%22pmshare%22%3Atrue%7D&amp;wdorigin=Sharing.ServerTransfer&amp;wdpodsurl=https%3A%2F%2Fpowerpoint.officeapps.live.com%2Fpods%2F&amp;wdpopsurl=https%3A%2F%2Fpowerpoint.officeapps.live.com%2F&amp;wdoverrides=devicepixelratio:1.7999999523162842,RenderGifSlideShow:true&amp;filename=P2P%20Louisiana%20slideshare.pptx&amp;filegeturlbool=true&amp;fs=8899009&amp;ro=false&amp;fastboot=true&amp;noauth=1&amp;thpanel=868&amp;sw=1382&amp;sh=815&amp;postmessagetoken=0e2364d1-975e-781e-c1cf-48eb6d93f7da" TargetMode="External"/><Relationship Id="rId4" Type="http://schemas.openxmlformats.org/officeDocument/2006/relationships/hyperlink" Target="https://www.healthinsurance.org/medicaid/wisconsin/#:~:text=And%20because%20Wisconsin%20is%20currently,to%20pay%2090%25%20of%20th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data.census.gov/table/ACSDT5Y2023.B2800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sos.la.gov/electionsandvoting/getelectioninformation/findresultsandstatistic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voterportal.sos.la.gov/"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nhgis.org/" TargetMode="External"/><Relationship Id="rId2" Type="http://schemas.openxmlformats.org/officeDocument/2006/relationships/hyperlink" Target="https://data.census.gov/"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census.gov/programs-surveys/abs/data.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hgis.org/" TargetMode="External"/><Relationship Id="rId2" Type="http://schemas.openxmlformats.org/officeDocument/2006/relationships/hyperlink" Target="https://data.census.gov/" TargetMode="Externa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3" Type="http://schemas.openxmlformats.org/officeDocument/2006/relationships/hyperlink" Target="https://www.nhgis.org/" TargetMode="External"/><Relationship Id="rId2" Type="http://schemas.openxmlformats.org/officeDocument/2006/relationships/hyperlink" Target="https://data.census.gov/"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cdc.gov/nchs/nvss/life-expectancy.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onder.cdc.gov/mcd.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ls.gov/sa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onder.cdc.gov/natality.html" TargetMode="External"/><Relationship Id="rId2" Type="http://schemas.openxmlformats.org/officeDocument/2006/relationships/hyperlink" Target="https://wonder.cdc.gov/mcd.html"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hyperlink" Target="http://www.ncoc.org/" TargetMode="External"/><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hyperlink" Target="http://www.datacenterresearch.org/" TargetMode="Externa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hyperlink" Target="http://www.p2pclimate.org/louisiana-feb-2025"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fema.gov/openfema-data-page/disaster-declarations-summaries-v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cei.noaa.gov/access/billions/time-series/U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coastal.la.gov/our-plan/2023-coastal-master-pla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firststreet.org/?utm_source=floodfactor&amp;from=riskfactor.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ephtracking.cdc.gov/DataExplorer/?c=35&amp;i=-1&amp;m=-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3379784" y="3396076"/>
            <a:ext cx="2235835" cy="406400"/>
          </a:xfrm>
          <a:prstGeom prst="rect">
            <a:avLst/>
          </a:prstGeom>
        </p:spPr>
        <p:txBody>
          <a:bodyPr vert="horz" wrap="square" lIns="0" tIns="12700" rIns="0" bIns="0" rtlCol="0">
            <a:spAutoFit/>
          </a:bodyPr>
          <a:lstStyle/>
          <a:p>
            <a:pPr marL="12700">
              <a:lnSpc>
                <a:spcPct val="100000"/>
              </a:lnSpc>
              <a:spcBef>
                <a:spcPts val="100"/>
              </a:spcBef>
            </a:pPr>
            <a:r>
              <a:rPr sz="2500" spc="-240">
                <a:solidFill>
                  <a:srgbClr val="F1C62B"/>
                </a:solidFill>
                <a:latin typeface="Calibri" panose="020F0502020204030204" pitchFamily="34" charset="0"/>
                <a:cs typeface="Calibri" panose="020F0502020204030204" pitchFamily="34" charset="0"/>
              </a:rPr>
              <a:t>FEBRUARY</a:t>
            </a:r>
            <a:r>
              <a:rPr sz="2500" spc="-10">
                <a:solidFill>
                  <a:srgbClr val="F1C62B"/>
                </a:solidFill>
                <a:latin typeface="Calibri" panose="020F0502020204030204" pitchFamily="34" charset="0"/>
                <a:cs typeface="Calibri" panose="020F0502020204030204" pitchFamily="34" charset="0"/>
              </a:rPr>
              <a:t> </a:t>
            </a:r>
            <a:r>
              <a:rPr sz="2500" spc="-120">
                <a:solidFill>
                  <a:srgbClr val="F1C62B"/>
                </a:solidFill>
                <a:latin typeface="Calibri" panose="020F0502020204030204" pitchFamily="34" charset="0"/>
                <a:cs typeface="Calibri" panose="020F0502020204030204" pitchFamily="34" charset="0"/>
              </a:rPr>
              <a:t>2025</a:t>
            </a:r>
            <a:endParaRPr sz="2500">
              <a:latin typeface="Calibri" panose="020F0502020204030204" pitchFamily="34" charset="0"/>
              <a:cs typeface="Calibri" panose="020F0502020204030204" pitchFamily="34" charset="0"/>
            </a:endParaRPr>
          </a:p>
        </p:txBody>
      </p:sp>
      <p:pic>
        <p:nvPicPr>
          <p:cNvPr id="59" name="Picture 58" descr="A city landscape with a tall building&#10;&#10;AI-generated content may be incorrect.">
            <a:extLst>
              <a:ext uri="{FF2B5EF4-FFF2-40B4-BE49-F238E27FC236}">
                <a16:creationId xmlns:a16="http://schemas.microsoft.com/office/drawing/2014/main" id="{F2480A9C-5AE8-5E2E-2685-4781C5307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25120" cy="97783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581130" cy="1397000"/>
          </a:xfrm>
          <a:prstGeom prst="rect">
            <a:avLst/>
          </a:prstGeom>
        </p:spPr>
        <p:txBody>
          <a:bodyPr vert="horz" wrap="square" lIns="0" tIns="12700" rIns="0" bIns="0" rtlCol="0">
            <a:spAutoFit/>
          </a:bodyPr>
          <a:lstStyle/>
          <a:p>
            <a:pPr marL="12700" marR="5080" algn="just">
              <a:lnSpc>
                <a:spcPct val="100000"/>
              </a:lnSpc>
              <a:spcBef>
                <a:spcPts val="100"/>
              </a:spcBef>
            </a:pPr>
            <a:r>
              <a:rPr spc="-65"/>
              <a:t>Heat-</a:t>
            </a:r>
            <a:r>
              <a:rPr spc="-50"/>
              <a:t>related</a:t>
            </a:r>
            <a:r>
              <a:rPr spc="-60"/>
              <a:t> </a:t>
            </a:r>
            <a:r>
              <a:t>deaths</a:t>
            </a:r>
            <a:r>
              <a:rPr spc="-60"/>
              <a:t> </a:t>
            </a:r>
            <a:r>
              <a:t>in</a:t>
            </a:r>
            <a:r>
              <a:rPr spc="-60"/>
              <a:t> </a:t>
            </a:r>
            <a:r>
              <a:rPr spc="-30"/>
              <a:t>Louisiana</a:t>
            </a:r>
            <a:r>
              <a:rPr spc="-60"/>
              <a:t> </a:t>
            </a:r>
            <a:r>
              <a:rPr spc="-20"/>
              <a:t>have</a:t>
            </a:r>
            <a:r>
              <a:rPr spc="-60"/>
              <a:t> </a:t>
            </a:r>
            <a:r>
              <a:rPr spc="-50"/>
              <a:t>skyrocketed</a:t>
            </a:r>
            <a:r>
              <a:rPr spc="-60"/>
              <a:t> </a:t>
            </a:r>
            <a:r>
              <a:t>since</a:t>
            </a:r>
            <a:r>
              <a:rPr spc="-60"/>
              <a:t> </a:t>
            </a:r>
            <a:r>
              <a:rPr spc="195"/>
              <a:t>2020</a:t>
            </a:r>
            <a:r>
              <a:rPr spc="-60"/>
              <a:t> </a:t>
            </a:r>
            <a:r>
              <a:t>–</a:t>
            </a:r>
            <a:r>
              <a:rPr spc="-60"/>
              <a:t> </a:t>
            </a:r>
            <a:r>
              <a:t>from</a:t>
            </a:r>
            <a:r>
              <a:rPr spc="-60"/>
              <a:t> </a:t>
            </a:r>
            <a:r>
              <a:rPr spc="-25"/>
              <a:t>an </a:t>
            </a:r>
            <a:r>
              <a:t>annual</a:t>
            </a:r>
            <a:r>
              <a:rPr spc="-85"/>
              <a:t> </a:t>
            </a:r>
            <a:r>
              <a:rPr spc="-75"/>
              <a:t>average</a:t>
            </a:r>
            <a:r>
              <a:rPr spc="-80"/>
              <a:t> </a:t>
            </a:r>
            <a:r>
              <a:t>of</a:t>
            </a:r>
            <a:r>
              <a:rPr spc="-80"/>
              <a:t> </a:t>
            </a:r>
            <a:r>
              <a:rPr spc="-90"/>
              <a:t>12</a:t>
            </a:r>
            <a:r>
              <a:rPr spc="-80"/>
              <a:t> </a:t>
            </a:r>
            <a:r>
              <a:rPr spc="-55"/>
              <a:t>over</a:t>
            </a:r>
            <a:r>
              <a:rPr spc="-80"/>
              <a:t> </a:t>
            </a:r>
            <a:r>
              <a:t>the</a:t>
            </a:r>
            <a:r>
              <a:rPr spc="-80"/>
              <a:t> </a:t>
            </a:r>
            <a:r>
              <a:rPr spc="-20"/>
              <a:t>previous</a:t>
            </a:r>
            <a:r>
              <a:rPr spc="-80"/>
              <a:t> </a:t>
            </a:r>
            <a:r>
              <a:t>two</a:t>
            </a:r>
            <a:r>
              <a:rPr spc="-80"/>
              <a:t> </a:t>
            </a:r>
            <a:r>
              <a:rPr spc="-10"/>
              <a:t>decades</a:t>
            </a:r>
            <a:r>
              <a:rPr spc="-80"/>
              <a:t> </a:t>
            </a:r>
            <a:r>
              <a:t>to</a:t>
            </a:r>
            <a:r>
              <a:rPr spc="-80"/>
              <a:t> </a:t>
            </a:r>
            <a:r>
              <a:t>an</a:t>
            </a:r>
            <a:r>
              <a:rPr spc="-80"/>
              <a:t> </a:t>
            </a:r>
            <a:r>
              <a:t>annual</a:t>
            </a:r>
            <a:r>
              <a:rPr spc="-80"/>
              <a:t> </a:t>
            </a:r>
            <a:r>
              <a:rPr spc="-25"/>
              <a:t>average </a:t>
            </a:r>
            <a:r>
              <a:t>of</a:t>
            </a:r>
            <a:r>
              <a:rPr spc="30"/>
              <a:t> </a:t>
            </a:r>
            <a:r>
              <a:rPr spc="135"/>
              <a:t>44</a:t>
            </a:r>
            <a:r>
              <a:rPr spc="35"/>
              <a:t> </a:t>
            </a:r>
            <a:r>
              <a:t>since</a:t>
            </a:r>
            <a:r>
              <a:rPr spc="35"/>
              <a:t> </a:t>
            </a:r>
            <a:r>
              <a:rPr spc="135"/>
              <a:t>2020.</a:t>
            </a:r>
          </a:p>
        </p:txBody>
      </p:sp>
      <p:sp>
        <p:nvSpPr>
          <p:cNvPr id="3" name="object 3"/>
          <p:cNvSpPr txBox="1"/>
          <p:nvPr/>
        </p:nvSpPr>
        <p:spPr>
          <a:xfrm>
            <a:off x="2882900" y="2810346"/>
            <a:ext cx="3115945" cy="628377"/>
          </a:xfrm>
          <a:prstGeom prst="rect">
            <a:avLst/>
          </a:prstGeom>
        </p:spPr>
        <p:txBody>
          <a:bodyPr vert="horz" wrap="square" lIns="0" tIns="12700" rIns="0" bIns="0" rtlCol="0">
            <a:spAutoFit/>
          </a:bodyPr>
          <a:lstStyle/>
          <a:p>
            <a:pPr marL="12700">
              <a:lnSpc>
                <a:spcPct val="100000"/>
              </a:lnSpc>
              <a:spcBef>
                <a:spcPts val="100"/>
              </a:spcBef>
            </a:pPr>
            <a:r>
              <a:rPr sz="2000" b="1" spc="-25">
                <a:solidFill>
                  <a:srgbClr val="002F45"/>
                </a:solidFill>
                <a:latin typeface="Calibri" panose="020F0502020204030204" pitchFamily="34" charset="0"/>
                <a:cs typeface="Calibri" panose="020F0502020204030204" pitchFamily="34" charset="0"/>
              </a:rPr>
              <a:t>Heat-</a:t>
            </a:r>
            <a:r>
              <a:rPr sz="2000" b="1" spc="-20">
                <a:solidFill>
                  <a:srgbClr val="002F45"/>
                </a:solidFill>
                <a:latin typeface="Calibri" panose="020F0502020204030204" pitchFamily="34" charset="0"/>
                <a:cs typeface="Calibri" panose="020F0502020204030204" pitchFamily="34" charset="0"/>
              </a:rPr>
              <a:t>related</a:t>
            </a:r>
            <a:r>
              <a:rPr sz="2000" b="1" spc="-45">
                <a:solidFill>
                  <a:srgbClr val="002F45"/>
                </a:solidFill>
                <a:latin typeface="Calibri" panose="020F0502020204030204" pitchFamily="34" charset="0"/>
                <a:cs typeface="Calibri" panose="020F0502020204030204" pitchFamily="34" charset="0"/>
              </a:rPr>
              <a:t> </a:t>
            </a:r>
            <a:r>
              <a:rPr sz="2000" b="1" spc="-90">
                <a:solidFill>
                  <a:srgbClr val="002F45"/>
                </a:solidFill>
                <a:latin typeface="Calibri" panose="020F0502020204030204" pitchFamily="34" charset="0"/>
                <a:cs typeface="Calibri" panose="020F0502020204030204" pitchFamily="34" charset="0"/>
              </a:rPr>
              <a:t>deaths,</a:t>
            </a:r>
            <a:r>
              <a:rPr sz="2000" b="1" spc="-40">
                <a:solidFill>
                  <a:srgbClr val="002F45"/>
                </a:solidFill>
                <a:latin typeface="Calibri" panose="020F0502020204030204" pitchFamily="34" charset="0"/>
                <a:cs typeface="Calibri" panose="020F0502020204030204" pitchFamily="34" charset="0"/>
              </a:rPr>
              <a:t> </a:t>
            </a:r>
            <a:r>
              <a:rPr sz="2000" b="1" spc="-90">
                <a:solidFill>
                  <a:srgbClr val="002F45"/>
                </a:solidFill>
                <a:latin typeface="Calibri" panose="020F0502020204030204" pitchFamily="34" charset="0"/>
                <a:cs typeface="Calibri" panose="020F0502020204030204" pitchFamily="34" charset="0"/>
              </a:rPr>
              <a:t>Louisiana</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2000–2023</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46092"/>
            <a:ext cx="6886575" cy="650875"/>
          </a:xfrm>
          <a:prstGeom prst="rect">
            <a:avLst/>
          </a:prstGeom>
        </p:spPr>
        <p:txBody>
          <a:bodyPr vert="horz" wrap="square" lIns="0" tIns="12700" rIns="0" bIns="0" rtlCol="0">
            <a:spAutoFit/>
          </a:bodyPr>
          <a:lstStyle/>
          <a:p>
            <a:pPr marL="12700">
              <a:lnSpc>
                <a:spcPct val="100000"/>
              </a:lnSpc>
              <a:spcBef>
                <a:spcPts val="100"/>
              </a:spcBef>
            </a:pPr>
            <a:r>
              <a:rPr sz="1100" spc="-75">
                <a:solidFill>
                  <a:srgbClr val="002F45"/>
                </a:solidFill>
                <a:latin typeface="Calibri" panose="020F0502020204030204" pitchFamily="34" charset="0"/>
                <a:cs typeface="Calibri" panose="020F0502020204030204" pitchFamily="34" charset="0"/>
              </a:rPr>
              <a:t>Source:</a:t>
            </a:r>
            <a:r>
              <a:rPr sz="1100" spc="-30">
                <a:solidFill>
                  <a:srgbClr val="002F45"/>
                </a:solidFill>
                <a:latin typeface="Calibri" panose="020F0502020204030204" pitchFamily="34" charset="0"/>
                <a:cs typeface="Calibri" panose="020F0502020204030204" pitchFamily="34" charset="0"/>
              </a:rPr>
              <a:t> </a:t>
            </a:r>
            <a:r>
              <a:rPr sz="1100" u="sng" spc="-100">
                <a:solidFill>
                  <a:srgbClr val="002F45"/>
                </a:solidFill>
                <a:uFill>
                  <a:solidFill>
                    <a:srgbClr val="002F45"/>
                  </a:solidFill>
                </a:uFill>
                <a:latin typeface="Calibri" panose="020F0502020204030204" pitchFamily="34" charset="0"/>
                <a:cs typeface="Calibri" panose="020F0502020204030204" pitchFamily="34" charset="0"/>
                <a:hlinkClick r:id="rId2"/>
              </a:rPr>
              <a:t>CDC</a:t>
            </a:r>
            <a:r>
              <a:rPr sz="1100" u="sng" spc="-2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1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Wonder</a:t>
            </a:r>
            <a:r>
              <a:rPr sz="1100" spc="-10">
                <a:solidFill>
                  <a:srgbClr val="002F45"/>
                </a:solidFill>
                <a:latin typeface="Calibri" panose="020F0502020204030204" pitchFamily="34" charset="0"/>
                <a:cs typeface="Calibri" panose="020F0502020204030204" pitchFamily="34" charset="0"/>
              </a:rPr>
              <a:t>.</a:t>
            </a:r>
            <a:endParaRPr sz="1100">
              <a:latin typeface="Calibri" panose="020F0502020204030204" pitchFamily="34" charset="0"/>
              <a:cs typeface="Calibri" panose="020F0502020204030204" pitchFamily="34" charset="0"/>
            </a:endParaRPr>
          </a:p>
          <a:p>
            <a:pPr marL="12700" marR="5080">
              <a:lnSpc>
                <a:spcPct val="106100"/>
              </a:lnSpc>
              <a:spcBef>
                <a:spcPts val="800"/>
              </a:spcBef>
            </a:pPr>
            <a:r>
              <a:rPr sz="1100" spc="-55">
                <a:solidFill>
                  <a:srgbClr val="002F45"/>
                </a:solidFill>
                <a:latin typeface="Calibri" panose="020F0502020204030204" pitchFamily="34" charset="0"/>
                <a:cs typeface="Calibri" panose="020F0502020204030204" pitchFamily="34" charset="0"/>
              </a:rPr>
              <a:t>Notes:</a:t>
            </a:r>
            <a:r>
              <a:rPr sz="1100">
                <a:solidFill>
                  <a:srgbClr val="002F45"/>
                </a:solidFill>
                <a:latin typeface="Calibri" panose="020F0502020204030204" pitchFamily="34" charset="0"/>
                <a:cs typeface="Calibri" panose="020F0502020204030204" pitchFamily="34" charset="0"/>
              </a:rPr>
              <a:t> </a:t>
            </a:r>
            <a:r>
              <a:rPr sz="1100" spc="-10">
                <a:solidFill>
                  <a:srgbClr val="002F45"/>
                </a:solidFill>
                <a:latin typeface="Calibri" panose="020F0502020204030204" pitchFamily="34" charset="0"/>
                <a:cs typeface="Calibri" panose="020F0502020204030204" pitchFamily="34" charset="0"/>
              </a:rPr>
              <a:t>Includes</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deaths</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for</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which</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heat </a:t>
            </a:r>
            <a:r>
              <a:rPr sz="1100" spc="-25">
                <a:solidFill>
                  <a:srgbClr val="002F45"/>
                </a:solidFill>
                <a:latin typeface="Calibri" panose="020F0502020204030204" pitchFamily="34" charset="0"/>
                <a:cs typeface="Calibri" panose="020F0502020204030204" pitchFamily="34" charset="0"/>
              </a:rPr>
              <a:t>was</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listed</a:t>
            </a:r>
            <a:r>
              <a:rPr sz="1100" spc="5">
                <a:solidFill>
                  <a:srgbClr val="002F45"/>
                </a:solidFill>
                <a:latin typeface="Calibri" panose="020F0502020204030204" pitchFamily="34" charset="0"/>
                <a:cs typeface="Calibri" panose="020F0502020204030204" pitchFamily="34" charset="0"/>
              </a:rPr>
              <a:t> </a:t>
            </a:r>
            <a:r>
              <a:rPr sz="1100" spc="-50">
                <a:solidFill>
                  <a:srgbClr val="002F45"/>
                </a:solidFill>
                <a:latin typeface="Calibri" panose="020F0502020204030204" pitchFamily="34" charset="0"/>
                <a:cs typeface="Calibri" panose="020F0502020204030204" pitchFamily="34" charset="0"/>
              </a:rPr>
              <a:t>as</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either</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the</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underlying or</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contributing</a:t>
            </a:r>
            <a:r>
              <a:rPr sz="1100" spc="5">
                <a:solidFill>
                  <a:srgbClr val="002F45"/>
                </a:solidFill>
                <a:latin typeface="Calibri" panose="020F0502020204030204" pitchFamily="34" charset="0"/>
                <a:cs typeface="Calibri" panose="020F0502020204030204" pitchFamily="34" charset="0"/>
              </a:rPr>
              <a:t> </a:t>
            </a:r>
            <a:r>
              <a:rPr sz="1100" spc="-30">
                <a:solidFill>
                  <a:srgbClr val="002F45"/>
                </a:solidFill>
                <a:latin typeface="Calibri" panose="020F0502020204030204" pitchFamily="34" charset="0"/>
                <a:cs typeface="Calibri" panose="020F0502020204030204" pitchFamily="34" charset="0"/>
              </a:rPr>
              <a:t>cause</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of</a:t>
            </a:r>
            <a:r>
              <a:rPr sz="1100" spc="5">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death.</a:t>
            </a:r>
            <a:r>
              <a:rPr sz="1100" spc="5">
                <a:solidFill>
                  <a:srgbClr val="002F45"/>
                </a:solidFill>
                <a:latin typeface="Calibri" panose="020F0502020204030204" pitchFamily="34" charset="0"/>
                <a:cs typeface="Calibri" panose="020F0502020204030204" pitchFamily="34" charset="0"/>
              </a:rPr>
              <a:t> </a:t>
            </a:r>
            <a:r>
              <a:rPr sz="1100" spc="-10">
                <a:solidFill>
                  <a:srgbClr val="002F45"/>
                </a:solidFill>
                <a:latin typeface="Calibri" panose="020F0502020204030204" pitchFamily="34" charset="0"/>
                <a:cs typeface="Calibri" panose="020F0502020204030204" pitchFamily="34" charset="0"/>
              </a:rPr>
              <a:t>Deaths </a:t>
            </a:r>
            <a:r>
              <a:rPr sz="1100">
                <a:solidFill>
                  <a:srgbClr val="002F45"/>
                </a:solidFill>
                <a:latin typeface="Calibri" panose="020F0502020204030204" pitchFamily="34" charset="0"/>
                <a:cs typeface="Calibri" panose="020F0502020204030204" pitchFamily="34" charset="0"/>
              </a:rPr>
              <a:t>are</a:t>
            </a:r>
            <a:r>
              <a:rPr sz="1100" spc="40">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identified</a:t>
            </a:r>
            <a:r>
              <a:rPr sz="1100" spc="40">
                <a:solidFill>
                  <a:srgbClr val="002F45"/>
                </a:solidFill>
                <a:latin typeface="Calibri" panose="020F0502020204030204" pitchFamily="34" charset="0"/>
                <a:cs typeface="Calibri" panose="020F0502020204030204" pitchFamily="34" charset="0"/>
              </a:rPr>
              <a:t> </a:t>
            </a:r>
            <a:r>
              <a:rPr sz="1100" spc="-10">
                <a:solidFill>
                  <a:srgbClr val="002F45"/>
                </a:solidFill>
                <a:latin typeface="Calibri" panose="020F0502020204030204" pitchFamily="34" charset="0"/>
                <a:cs typeface="Calibri" panose="020F0502020204030204" pitchFamily="34" charset="0"/>
              </a:rPr>
              <a:t>using</a:t>
            </a:r>
            <a:r>
              <a:rPr sz="1100" spc="40">
                <a:solidFill>
                  <a:srgbClr val="002F45"/>
                </a:solidFill>
                <a:latin typeface="Calibri" panose="020F0502020204030204" pitchFamily="34" charset="0"/>
                <a:cs typeface="Calibri" panose="020F0502020204030204" pitchFamily="34" charset="0"/>
              </a:rPr>
              <a:t> </a:t>
            </a:r>
            <a:r>
              <a:rPr sz="1100" spc="-50">
                <a:solidFill>
                  <a:srgbClr val="002F45"/>
                </a:solidFill>
                <a:latin typeface="Calibri" panose="020F0502020204030204" pitchFamily="34" charset="0"/>
                <a:cs typeface="Calibri" panose="020F0502020204030204" pitchFamily="34" charset="0"/>
              </a:rPr>
              <a:t>ICD–10</a:t>
            </a:r>
            <a:r>
              <a:rPr sz="1100" spc="40">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underlying/contributing</a:t>
            </a:r>
            <a:r>
              <a:rPr sz="1100" spc="40">
                <a:solidFill>
                  <a:srgbClr val="002F45"/>
                </a:solidFill>
                <a:latin typeface="Calibri" panose="020F0502020204030204" pitchFamily="34" charset="0"/>
                <a:cs typeface="Calibri" panose="020F0502020204030204" pitchFamily="34" charset="0"/>
              </a:rPr>
              <a:t> </a:t>
            </a:r>
            <a:r>
              <a:rPr sz="1100" spc="-25">
                <a:solidFill>
                  <a:srgbClr val="002F45"/>
                </a:solidFill>
                <a:latin typeface="Calibri" panose="020F0502020204030204" pitchFamily="34" charset="0"/>
                <a:cs typeface="Calibri" panose="020F0502020204030204" pitchFamily="34" charset="0"/>
              </a:rPr>
              <a:t>cause-</a:t>
            </a:r>
            <a:r>
              <a:rPr sz="1100">
                <a:solidFill>
                  <a:srgbClr val="002F45"/>
                </a:solidFill>
                <a:latin typeface="Calibri" panose="020F0502020204030204" pitchFamily="34" charset="0"/>
                <a:cs typeface="Calibri" panose="020F0502020204030204" pitchFamily="34" charset="0"/>
              </a:rPr>
              <a:t>of-death</a:t>
            </a:r>
            <a:r>
              <a:rPr sz="1100" spc="40">
                <a:solidFill>
                  <a:srgbClr val="002F45"/>
                </a:solidFill>
                <a:latin typeface="Calibri" panose="020F0502020204030204" pitchFamily="34" charset="0"/>
                <a:cs typeface="Calibri" panose="020F0502020204030204" pitchFamily="34" charset="0"/>
              </a:rPr>
              <a:t> </a:t>
            </a:r>
            <a:r>
              <a:rPr sz="1100" spc="-35">
                <a:solidFill>
                  <a:srgbClr val="002F45"/>
                </a:solidFill>
                <a:latin typeface="Calibri" panose="020F0502020204030204" pitchFamily="34" charset="0"/>
                <a:cs typeface="Calibri" panose="020F0502020204030204" pitchFamily="34" charset="0"/>
              </a:rPr>
              <a:t>codes:</a:t>
            </a:r>
            <a:r>
              <a:rPr sz="1100" spc="40">
                <a:solidFill>
                  <a:srgbClr val="002F45"/>
                </a:solidFill>
                <a:latin typeface="Calibri" panose="020F0502020204030204" pitchFamily="34" charset="0"/>
                <a:cs typeface="Calibri" panose="020F0502020204030204" pitchFamily="34" charset="0"/>
              </a:rPr>
              <a:t> </a:t>
            </a:r>
            <a:r>
              <a:rPr sz="1100" spc="-60">
                <a:solidFill>
                  <a:srgbClr val="002F45"/>
                </a:solidFill>
                <a:latin typeface="Calibri" panose="020F0502020204030204" pitchFamily="34" charset="0"/>
                <a:cs typeface="Calibri" panose="020F0502020204030204" pitchFamily="34" charset="0"/>
              </a:rPr>
              <a:t>P81.0,</a:t>
            </a:r>
            <a:r>
              <a:rPr sz="1100" spc="40">
                <a:solidFill>
                  <a:srgbClr val="002F45"/>
                </a:solidFill>
                <a:latin typeface="Calibri" panose="020F0502020204030204" pitchFamily="34" charset="0"/>
                <a:cs typeface="Calibri" panose="020F0502020204030204" pitchFamily="34" charset="0"/>
              </a:rPr>
              <a:t> </a:t>
            </a:r>
            <a:r>
              <a:rPr sz="1100" spc="-114">
                <a:solidFill>
                  <a:srgbClr val="002F45"/>
                </a:solidFill>
                <a:latin typeface="Calibri" panose="020F0502020204030204" pitchFamily="34" charset="0"/>
                <a:cs typeface="Calibri" panose="020F0502020204030204" pitchFamily="34" charset="0"/>
              </a:rPr>
              <a:t>T67,</a:t>
            </a:r>
            <a:r>
              <a:rPr sz="1100" spc="40">
                <a:solidFill>
                  <a:srgbClr val="002F45"/>
                </a:solidFill>
                <a:latin typeface="Calibri" panose="020F0502020204030204" pitchFamily="34" charset="0"/>
                <a:cs typeface="Calibri" panose="020F0502020204030204" pitchFamily="34" charset="0"/>
              </a:rPr>
              <a:t> </a:t>
            </a:r>
            <a:r>
              <a:rPr sz="1100">
                <a:solidFill>
                  <a:srgbClr val="002F45"/>
                </a:solidFill>
                <a:latin typeface="Calibri" panose="020F0502020204030204" pitchFamily="34" charset="0"/>
                <a:cs typeface="Calibri" panose="020F0502020204030204" pitchFamily="34" charset="0"/>
              </a:rPr>
              <a:t>and</a:t>
            </a:r>
            <a:r>
              <a:rPr sz="1100" spc="40">
                <a:solidFill>
                  <a:srgbClr val="002F45"/>
                </a:solidFill>
                <a:latin typeface="Calibri" panose="020F0502020204030204" pitchFamily="34" charset="0"/>
                <a:cs typeface="Calibri" panose="020F0502020204030204" pitchFamily="34" charset="0"/>
              </a:rPr>
              <a:t> </a:t>
            </a:r>
            <a:r>
              <a:rPr sz="1100" spc="-20">
                <a:solidFill>
                  <a:srgbClr val="002F45"/>
                </a:solidFill>
                <a:latin typeface="Calibri" panose="020F0502020204030204" pitchFamily="34" charset="0"/>
                <a:cs typeface="Calibri" panose="020F0502020204030204" pitchFamily="34" charset="0"/>
              </a:rPr>
              <a:t>X30.</a:t>
            </a:r>
            <a:endParaRPr sz="11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1892300" y="4182814"/>
            <a:ext cx="9220187" cy="34329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nowy landscape with trees and text&#10;&#10;AI-generated content may be incorrect.">
            <a:extLst>
              <a:ext uri="{FF2B5EF4-FFF2-40B4-BE49-F238E27FC236}">
                <a16:creationId xmlns:a16="http://schemas.microsoft.com/office/drawing/2014/main" id="{47A9F8F7-E611-2EB5-7F34-CB9B03F3F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8450" cy="9758367"/>
          </a:xfrm>
          <a:prstGeom prst="rect">
            <a:avLst/>
          </a:prstGeom>
        </p:spPr>
      </p:pic>
    </p:spTree>
    <p:extLst>
      <p:ext uri="{BB962C8B-B14F-4D97-AF65-F5344CB8AC3E}">
        <p14:creationId xmlns:p14="http://schemas.microsoft.com/office/powerpoint/2010/main" val="2985863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936154"/>
          </a:xfrm>
          <a:prstGeom prst="rect">
            <a:avLst/>
          </a:prstGeom>
        </p:spPr>
        <p:txBody>
          <a:bodyPr vert="horz" wrap="square" lIns="0" tIns="12700" rIns="0" bIns="0" rtlCol="0">
            <a:spAutoFit/>
          </a:bodyPr>
          <a:lstStyle/>
          <a:p>
            <a:pPr marL="12700" marR="5080">
              <a:lnSpc>
                <a:spcPct val="100000"/>
              </a:lnSpc>
              <a:spcBef>
                <a:spcPts val="100"/>
              </a:spcBef>
            </a:pPr>
            <a:r>
              <a:rPr spc="-10"/>
              <a:t>From</a:t>
            </a:r>
            <a:r>
              <a:rPr spc="-80"/>
              <a:t> </a:t>
            </a:r>
            <a:r>
              <a:rPr spc="150"/>
              <a:t>1990</a:t>
            </a:r>
            <a:r>
              <a:rPr spc="-75"/>
              <a:t> </a:t>
            </a:r>
            <a:r>
              <a:t>to</a:t>
            </a:r>
            <a:r>
              <a:rPr spc="-75"/>
              <a:t> </a:t>
            </a:r>
            <a:r>
              <a:rPr spc="105"/>
              <a:t>2022,</a:t>
            </a:r>
            <a:r>
              <a:rPr spc="-75"/>
              <a:t> </a:t>
            </a:r>
            <a:r>
              <a:rPr spc="-25"/>
              <a:t>industry</a:t>
            </a:r>
            <a:r>
              <a:rPr spc="-75"/>
              <a:t> </a:t>
            </a:r>
            <a:r>
              <a:rPr spc="-10"/>
              <a:t>accounted</a:t>
            </a:r>
            <a:r>
              <a:rPr spc="-75"/>
              <a:t> </a:t>
            </a:r>
            <a:r>
              <a:rPr spc="-30"/>
              <a:t>for</a:t>
            </a:r>
            <a:r>
              <a:rPr spc="-75"/>
              <a:t> </a:t>
            </a:r>
            <a:r>
              <a:rPr spc="-70"/>
              <a:t>nearly</a:t>
            </a:r>
            <a:r>
              <a:rPr spc="-75"/>
              <a:t> </a:t>
            </a:r>
            <a:r>
              <a:rPr spc="315"/>
              <a:t>60</a:t>
            </a:r>
            <a:r>
              <a:rPr spc="-75"/>
              <a:t> </a:t>
            </a:r>
            <a:r>
              <a:rPr spc="-20"/>
              <a:t>percent</a:t>
            </a:r>
            <a:r>
              <a:rPr spc="-75"/>
              <a:t> </a:t>
            </a:r>
            <a:r>
              <a:t>of</a:t>
            </a:r>
            <a:r>
              <a:rPr spc="-75"/>
              <a:t> </a:t>
            </a:r>
            <a:r>
              <a:rPr spc="-25"/>
              <a:t>all </a:t>
            </a:r>
            <a:r>
              <a:rPr spc="65"/>
              <a:t>emissions</a:t>
            </a:r>
            <a:r>
              <a:rPr spc="45"/>
              <a:t> </a:t>
            </a:r>
            <a:r>
              <a:t>in</a:t>
            </a:r>
            <a:r>
              <a:rPr spc="50"/>
              <a:t> </a:t>
            </a:r>
            <a:r>
              <a:rPr spc="-10"/>
              <a:t>Louisiana.</a:t>
            </a:r>
          </a:p>
        </p:txBody>
      </p:sp>
      <p:sp>
        <p:nvSpPr>
          <p:cNvPr id="3" name="object 3"/>
          <p:cNvSpPr txBox="1"/>
          <p:nvPr/>
        </p:nvSpPr>
        <p:spPr>
          <a:xfrm>
            <a:off x="2882900" y="2810346"/>
            <a:ext cx="6972300" cy="628377"/>
          </a:xfrm>
          <a:prstGeom prst="rect">
            <a:avLst/>
          </a:prstGeom>
        </p:spPr>
        <p:txBody>
          <a:bodyPr vert="horz" wrap="square" lIns="0" tIns="12700" rIns="0" bIns="0" rtlCol="0">
            <a:spAutoFit/>
          </a:bodyPr>
          <a:lstStyle/>
          <a:p>
            <a:pPr marL="12700">
              <a:lnSpc>
                <a:spcPct val="100000"/>
              </a:lnSpc>
              <a:spcBef>
                <a:spcPts val="100"/>
              </a:spcBef>
            </a:pPr>
            <a:r>
              <a:rPr sz="2000" b="1" spc="-95">
                <a:solidFill>
                  <a:srgbClr val="002F45"/>
                </a:solidFill>
                <a:latin typeface="Calibri" panose="020F0502020204030204" pitchFamily="34" charset="0"/>
                <a:cs typeface="Calibri" panose="020F0502020204030204" pitchFamily="34" charset="0"/>
              </a:rPr>
              <a:t>Louisiana</a:t>
            </a:r>
            <a:r>
              <a:rPr sz="2000" b="1" spc="-55">
                <a:solidFill>
                  <a:srgbClr val="002F45"/>
                </a:solidFill>
                <a:latin typeface="Calibri" panose="020F0502020204030204" pitchFamily="34" charset="0"/>
                <a:cs typeface="Calibri" panose="020F0502020204030204" pitchFamily="34" charset="0"/>
              </a:rPr>
              <a:t> </a:t>
            </a:r>
            <a:r>
              <a:rPr sz="2000" b="1" spc="-95">
                <a:solidFill>
                  <a:srgbClr val="002F45"/>
                </a:solidFill>
                <a:latin typeface="Calibri" panose="020F0502020204030204" pitchFamily="34" charset="0"/>
                <a:cs typeface="Calibri" panose="020F0502020204030204" pitchFamily="34" charset="0"/>
              </a:rPr>
              <a:t>greenhouse</a:t>
            </a:r>
            <a:r>
              <a:rPr sz="2000" b="1" spc="-55">
                <a:solidFill>
                  <a:srgbClr val="002F45"/>
                </a:solidFill>
                <a:latin typeface="Calibri" panose="020F0502020204030204" pitchFamily="34" charset="0"/>
                <a:cs typeface="Calibri" panose="020F0502020204030204" pitchFamily="34" charset="0"/>
              </a:rPr>
              <a:t> </a:t>
            </a:r>
            <a:r>
              <a:rPr sz="2000" b="1" spc="-140">
                <a:solidFill>
                  <a:srgbClr val="002F45"/>
                </a:solidFill>
                <a:latin typeface="Calibri" panose="020F0502020204030204" pitchFamily="34" charset="0"/>
                <a:cs typeface="Calibri" panose="020F0502020204030204" pitchFamily="34" charset="0"/>
              </a:rPr>
              <a:t>gas</a:t>
            </a:r>
            <a:r>
              <a:rPr sz="2000" b="1" spc="-55">
                <a:solidFill>
                  <a:srgbClr val="002F45"/>
                </a:solidFill>
                <a:latin typeface="Calibri" panose="020F0502020204030204" pitchFamily="34" charset="0"/>
                <a:cs typeface="Calibri" panose="020F0502020204030204" pitchFamily="34" charset="0"/>
              </a:rPr>
              <a:t> </a:t>
            </a:r>
            <a:r>
              <a:rPr sz="2000" b="1" spc="-130">
                <a:solidFill>
                  <a:srgbClr val="002F45"/>
                </a:solidFill>
                <a:latin typeface="Calibri" panose="020F0502020204030204" pitchFamily="34" charset="0"/>
                <a:cs typeface="Calibri" panose="020F0502020204030204" pitchFamily="34" charset="0"/>
              </a:rPr>
              <a:t>emissions</a:t>
            </a:r>
            <a:r>
              <a:rPr sz="2000" b="1" spc="-50">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5">
                <a:solidFill>
                  <a:srgbClr val="002F45"/>
                </a:solidFill>
                <a:latin typeface="Calibri" panose="020F0502020204030204" pitchFamily="34" charset="0"/>
                <a:cs typeface="Calibri" panose="020F0502020204030204" pitchFamily="34" charset="0"/>
              </a:rPr>
              <a:t> </a:t>
            </a:r>
            <a:r>
              <a:rPr sz="2000" b="1" spc="-85">
                <a:solidFill>
                  <a:srgbClr val="002F45"/>
                </a:solidFill>
                <a:latin typeface="Calibri" panose="020F0502020204030204" pitchFamily="34" charset="0"/>
                <a:cs typeface="Calibri" panose="020F0502020204030204" pitchFamily="34" charset="0"/>
              </a:rPr>
              <a:t>economic</a:t>
            </a:r>
            <a:r>
              <a:rPr sz="2000" b="1" spc="-55">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sector</a:t>
            </a:r>
            <a:endParaRPr sz="2000" b="1">
              <a:latin typeface="Calibri" panose="020F0502020204030204" pitchFamily="34" charset="0"/>
              <a:cs typeface="Calibri" panose="020F0502020204030204" pitchFamily="34" charset="0"/>
            </a:endParaRPr>
          </a:p>
          <a:p>
            <a:pPr marL="12700">
              <a:lnSpc>
                <a:spcPct val="100000"/>
              </a:lnSpc>
            </a:pPr>
            <a:r>
              <a:rPr sz="2000" spc="-65">
                <a:solidFill>
                  <a:srgbClr val="002F45"/>
                </a:solidFill>
                <a:latin typeface="Calibri" panose="020F0502020204030204" pitchFamily="34" charset="0"/>
                <a:cs typeface="Calibri" panose="020F0502020204030204" pitchFamily="34" charset="0"/>
              </a:rPr>
              <a:t>Emissions</a:t>
            </a:r>
            <a:r>
              <a:rPr sz="2000">
                <a:solidFill>
                  <a:srgbClr val="002F45"/>
                </a:solidFill>
                <a:latin typeface="Calibri" panose="020F0502020204030204" pitchFamily="34" charset="0"/>
                <a:cs typeface="Calibri" panose="020F0502020204030204" pitchFamily="34" charset="0"/>
              </a:rPr>
              <a:t> in</a:t>
            </a:r>
            <a:r>
              <a:rPr sz="2000" spc="5">
                <a:solidFill>
                  <a:srgbClr val="002F45"/>
                </a:solidFill>
                <a:latin typeface="Calibri" panose="020F0502020204030204" pitchFamily="34" charset="0"/>
                <a:cs typeface="Calibri" panose="020F0502020204030204" pitchFamily="34" charset="0"/>
              </a:rPr>
              <a:t> </a:t>
            </a:r>
            <a:r>
              <a:rPr sz="2000" spc="55">
                <a:solidFill>
                  <a:srgbClr val="002F45"/>
                </a:solidFill>
                <a:latin typeface="Calibri" panose="020F0502020204030204" pitchFamily="34" charset="0"/>
                <a:cs typeface="Calibri" panose="020F0502020204030204" pitchFamily="34" charset="0"/>
              </a:rPr>
              <a:t>million</a:t>
            </a:r>
            <a:r>
              <a:rPr sz="2000" spc="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metric tons</a:t>
            </a:r>
            <a:r>
              <a:rPr sz="2000" spc="5">
                <a:solidFill>
                  <a:srgbClr val="002F45"/>
                </a:solidFill>
                <a:latin typeface="Calibri" panose="020F0502020204030204" pitchFamily="34" charset="0"/>
                <a:cs typeface="Calibri" panose="020F0502020204030204" pitchFamily="34" charset="0"/>
              </a:rPr>
              <a:t> </a:t>
            </a:r>
            <a:r>
              <a:rPr sz="2000" spc="50">
                <a:solidFill>
                  <a:srgbClr val="002F45"/>
                </a:solidFill>
                <a:latin typeface="Calibri" panose="020F0502020204030204" pitchFamily="34" charset="0"/>
                <a:cs typeface="Calibri" panose="020F0502020204030204" pitchFamily="34" charset="0"/>
              </a:rPr>
              <a:t>of</a:t>
            </a:r>
            <a:r>
              <a:rPr sz="2000" spc="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carbon</a:t>
            </a:r>
            <a:r>
              <a:rPr sz="2000" spc="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dioxide </a:t>
            </a:r>
            <a:r>
              <a:rPr sz="2000" spc="-10">
                <a:solidFill>
                  <a:srgbClr val="002F45"/>
                </a:solidFill>
                <a:latin typeface="Calibri" panose="020F0502020204030204" pitchFamily="34" charset="0"/>
                <a:cs typeface="Calibri" panose="020F0502020204030204" pitchFamily="34" charset="0"/>
              </a:rPr>
              <a:t>equivalent</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46092"/>
            <a:ext cx="7110730" cy="683264"/>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20">
                <a:solidFill>
                  <a:srgbClr val="002F45"/>
                </a:solidFill>
                <a:latin typeface="Calibri" panose="020F0502020204030204" pitchFamily="34" charset="0"/>
                <a:cs typeface="Calibri" panose="020F0502020204030204" pitchFamily="34" charset="0"/>
              </a:rPr>
              <a:t> </a:t>
            </a:r>
            <a:r>
              <a:rPr sz="1200" u="sng" spc="-90">
                <a:solidFill>
                  <a:srgbClr val="002F45"/>
                </a:solidFill>
                <a:uFill>
                  <a:solidFill>
                    <a:srgbClr val="002F45"/>
                  </a:solidFill>
                </a:uFill>
                <a:latin typeface="Calibri" panose="020F0502020204030204" pitchFamily="34" charset="0"/>
                <a:cs typeface="Calibri" panose="020F0502020204030204" pitchFamily="34" charset="0"/>
                <a:hlinkClick r:id="rId2"/>
              </a:rPr>
              <a:t>U.S.</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EPA</a:t>
            </a:r>
            <a:r>
              <a:rPr sz="1200" spc="-2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5">
                <a:solidFill>
                  <a:srgbClr val="002F45"/>
                </a:solidFill>
                <a:latin typeface="Calibri" panose="020F0502020204030204" pitchFamily="34" charset="0"/>
                <a:cs typeface="Calibri" panose="020F0502020204030204" pitchFamily="34" charset="0"/>
              </a:rPr>
              <a:t> </a:t>
            </a:r>
            <a:r>
              <a:rPr sz="1200" spc="-55">
                <a:solidFill>
                  <a:srgbClr val="002F45"/>
                </a:solidFill>
                <a:latin typeface="Calibri" panose="020F0502020204030204" pitchFamily="34" charset="0"/>
                <a:cs typeface="Calibri" panose="020F0502020204030204" pitchFamily="34" charset="0"/>
              </a:rPr>
              <a:t>Types</a:t>
            </a:r>
            <a:r>
              <a:rPr sz="1200">
                <a:solidFill>
                  <a:srgbClr val="002F45"/>
                </a:solidFill>
                <a:latin typeface="Calibri" panose="020F0502020204030204" pitchFamily="34" charset="0"/>
                <a:cs typeface="Calibri" panose="020F0502020204030204" pitchFamily="34" charset="0"/>
              </a:rPr>
              <a:t> of</a:t>
            </a:r>
            <a:r>
              <a:rPr sz="1200" spc="-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gases</a:t>
            </a:r>
            <a:r>
              <a:rPr sz="1200">
                <a:solidFill>
                  <a:srgbClr val="002F45"/>
                </a:solidFill>
                <a:latin typeface="Calibri" panose="020F0502020204030204" pitchFamily="34" charset="0"/>
                <a:cs typeface="Calibri" panose="020F0502020204030204" pitchFamily="34" charset="0"/>
              </a:rPr>
              <a:t> include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carbon dioxide,</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methane,</a:t>
            </a:r>
            <a:r>
              <a:rPr sz="1200">
                <a:solidFill>
                  <a:srgbClr val="002F45"/>
                </a:solidFill>
                <a:latin typeface="Calibri" panose="020F0502020204030204" pitchFamily="34" charset="0"/>
                <a:cs typeface="Calibri" panose="020F0502020204030204" pitchFamily="34" charset="0"/>
              </a:rPr>
              <a:t> nitrous</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oxide,</a:t>
            </a:r>
            <a:r>
              <a:rPr sz="1200">
                <a:solidFill>
                  <a:srgbClr val="002F45"/>
                </a:solidFill>
                <a:latin typeface="Calibri" panose="020F0502020204030204" pitchFamily="34" charset="0"/>
                <a:cs typeface="Calibri" panose="020F0502020204030204" pitchFamily="34" charset="0"/>
              </a:rPr>
              <a:t> hydrofluorocarbons,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perfluorocarbons, </a:t>
            </a:r>
            <a:r>
              <a:rPr sz="1200" spc="-10">
                <a:solidFill>
                  <a:srgbClr val="002F45"/>
                </a:solidFill>
                <a:latin typeface="Calibri" panose="020F0502020204030204" pitchFamily="34" charset="0"/>
                <a:cs typeface="Calibri" panose="020F0502020204030204" pitchFamily="34" charset="0"/>
              </a:rPr>
              <a:t>sulfur </a:t>
            </a:r>
            <a:r>
              <a:rPr sz="1200">
                <a:solidFill>
                  <a:srgbClr val="002F45"/>
                </a:solidFill>
                <a:latin typeface="Calibri" panose="020F0502020204030204" pitchFamily="34" charset="0"/>
                <a:cs typeface="Calibri" panose="020F0502020204030204" pitchFamily="34" charset="0"/>
              </a:rPr>
              <a:t>hexafluoride,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nitrogen</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trifluoride.</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1892300" y="3973448"/>
            <a:ext cx="9220187" cy="38517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936154"/>
          </a:xfrm>
          <a:prstGeom prst="rect">
            <a:avLst/>
          </a:prstGeom>
        </p:spPr>
        <p:txBody>
          <a:bodyPr vert="horz" wrap="square" lIns="0" tIns="12700" rIns="0" bIns="0" rtlCol="0">
            <a:spAutoFit/>
          </a:bodyPr>
          <a:lstStyle/>
          <a:p>
            <a:pPr marL="12700" marR="5080">
              <a:lnSpc>
                <a:spcPct val="100000"/>
              </a:lnSpc>
              <a:spcBef>
                <a:spcPts val="100"/>
              </a:spcBef>
            </a:pPr>
            <a:r>
              <a:rPr spc="-130"/>
              <a:t>Large</a:t>
            </a:r>
            <a:r>
              <a:rPr spc="-45"/>
              <a:t> </a:t>
            </a:r>
            <a:r>
              <a:rPr spc="-10"/>
              <a:t>facilities</a:t>
            </a:r>
            <a:r>
              <a:rPr spc="-40"/>
              <a:t> </a:t>
            </a:r>
            <a:r>
              <a:t>in</a:t>
            </a:r>
            <a:r>
              <a:rPr spc="-40"/>
              <a:t> </a:t>
            </a:r>
            <a:r>
              <a:rPr spc="-65"/>
              <a:t>Louisiana’s</a:t>
            </a:r>
            <a:r>
              <a:rPr spc="-40"/>
              <a:t> </a:t>
            </a:r>
            <a:r>
              <a:rPr spc="-100"/>
              <a:t>River</a:t>
            </a:r>
            <a:r>
              <a:rPr spc="-40"/>
              <a:t> </a:t>
            </a:r>
            <a:r>
              <a:rPr spc="-10"/>
              <a:t>Parishes</a:t>
            </a:r>
            <a:r>
              <a:rPr spc="-45"/>
              <a:t> </a:t>
            </a:r>
            <a:r>
              <a:rPr spc="-35"/>
              <a:t>produced</a:t>
            </a:r>
            <a:r>
              <a:rPr spc="-40"/>
              <a:t> </a:t>
            </a:r>
            <a:r>
              <a:t>38</a:t>
            </a:r>
            <a:r>
              <a:rPr spc="-40"/>
              <a:t> </a:t>
            </a:r>
            <a:r>
              <a:t>million</a:t>
            </a:r>
            <a:r>
              <a:rPr spc="-40"/>
              <a:t> </a:t>
            </a:r>
            <a:r>
              <a:rPr spc="-10"/>
              <a:t>metric </a:t>
            </a:r>
            <a:r>
              <a:t>tons</a:t>
            </a:r>
            <a:r>
              <a:rPr spc="80"/>
              <a:t> </a:t>
            </a:r>
            <a:r>
              <a:t>of</a:t>
            </a:r>
            <a:r>
              <a:rPr spc="85"/>
              <a:t> </a:t>
            </a:r>
            <a:r>
              <a:t>greenhouse</a:t>
            </a:r>
            <a:r>
              <a:rPr spc="85"/>
              <a:t> </a:t>
            </a:r>
            <a:r>
              <a:t>gases</a:t>
            </a:r>
            <a:r>
              <a:rPr spc="85"/>
              <a:t> </a:t>
            </a:r>
            <a:r>
              <a:t>in</a:t>
            </a:r>
            <a:r>
              <a:rPr spc="85"/>
              <a:t> </a:t>
            </a:r>
            <a:r>
              <a:rPr spc="40"/>
              <a:t>2023.</a:t>
            </a:r>
          </a:p>
        </p:txBody>
      </p:sp>
      <p:sp>
        <p:nvSpPr>
          <p:cNvPr id="3" name="object 3"/>
          <p:cNvSpPr txBox="1"/>
          <p:nvPr/>
        </p:nvSpPr>
        <p:spPr>
          <a:xfrm>
            <a:off x="2882900" y="2810346"/>
            <a:ext cx="6546215" cy="628377"/>
          </a:xfrm>
          <a:prstGeom prst="rect">
            <a:avLst/>
          </a:prstGeom>
        </p:spPr>
        <p:txBody>
          <a:bodyPr vert="horz" wrap="square" lIns="0" tIns="12700" rIns="0" bIns="0" rtlCol="0">
            <a:spAutoFit/>
          </a:bodyPr>
          <a:lstStyle/>
          <a:p>
            <a:pPr marL="12700">
              <a:lnSpc>
                <a:spcPct val="100000"/>
              </a:lnSpc>
              <a:spcBef>
                <a:spcPts val="100"/>
              </a:spcBef>
            </a:pPr>
            <a:r>
              <a:rPr sz="2000" b="1" spc="-95">
                <a:solidFill>
                  <a:srgbClr val="002F45"/>
                </a:solidFill>
                <a:latin typeface="Calibri" panose="020F0502020204030204" pitchFamily="34" charset="0"/>
                <a:cs typeface="Calibri" panose="020F0502020204030204" pitchFamily="34" charset="0"/>
              </a:rPr>
              <a:t>Greenhouse</a:t>
            </a:r>
            <a:r>
              <a:rPr sz="2000" b="1" spc="-60">
                <a:solidFill>
                  <a:srgbClr val="002F45"/>
                </a:solidFill>
                <a:latin typeface="Calibri" panose="020F0502020204030204" pitchFamily="34" charset="0"/>
                <a:cs typeface="Calibri" panose="020F0502020204030204" pitchFamily="34" charset="0"/>
              </a:rPr>
              <a:t> </a:t>
            </a:r>
            <a:r>
              <a:rPr sz="2000" b="1" spc="-140">
                <a:solidFill>
                  <a:srgbClr val="002F45"/>
                </a:solidFill>
                <a:latin typeface="Calibri" panose="020F0502020204030204" pitchFamily="34" charset="0"/>
                <a:cs typeface="Calibri" panose="020F0502020204030204" pitchFamily="34" charset="0"/>
              </a:rPr>
              <a:t>gas</a:t>
            </a:r>
            <a:r>
              <a:rPr sz="2000" b="1" spc="-60">
                <a:solidFill>
                  <a:srgbClr val="002F45"/>
                </a:solidFill>
                <a:latin typeface="Calibri" panose="020F0502020204030204" pitchFamily="34" charset="0"/>
                <a:cs typeface="Calibri" panose="020F0502020204030204" pitchFamily="34" charset="0"/>
              </a:rPr>
              <a:t> </a:t>
            </a:r>
            <a:r>
              <a:rPr sz="2000" b="1" spc="-130">
                <a:solidFill>
                  <a:srgbClr val="002F45"/>
                </a:solidFill>
                <a:latin typeface="Calibri" panose="020F0502020204030204" pitchFamily="34" charset="0"/>
                <a:cs typeface="Calibri" panose="020F0502020204030204" pitchFamily="34" charset="0"/>
              </a:rPr>
              <a:t>emissions</a:t>
            </a:r>
            <a:r>
              <a:rPr sz="2000" b="1" spc="-60">
                <a:solidFill>
                  <a:srgbClr val="002F45"/>
                </a:solidFill>
                <a:latin typeface="Calibri" panose="020F0502020204030204" pitchFamily="34" charset="0"/>
                <a:cs typeface="Calibri" panose="020F0502020204030204" pitchFamily="34" charset="0"/>
              </a:rPr>
              <a:t> </a:t>
            </a:r>
            <a:r>
              <a:rPr sz="2000" b="1" spc="-65">
                <a:solidFill>
                  <a:srgbClr val="002F45"/>
                </a:solidFill>
                <a:latin typeface="Calibri" panose="020F0502020204030204" pitchFamily="34" charset="0"/>
                <a:cs typeface="Calibri" panose="020F0502020204030204" pitchFamily="34" charset="0"/>
              </a:rPr>
              <a:t>from</a:t>
            </a:r>
            <a:r>
              <a:rPr sz="2000" b="1" spc="-55">
                <a:solidFill>
                  <a:srgbClr val="002F45"/>
                </a:solidFill>
                <a:latin typeface="Calibri" panose="020F0502020204030204" pitchFamily="34" charset="0"/>
                <a:cs typeface="Calibri" panose="020F0502020204030204" pitchFamily="34" charset="0"/>
              </a:rPr>
              <a:t> </a:t>
            </a:r>
            <a:r>
              <a:rPr sz="2000" b="1" spc="-40">
                <a:solidFill>
                  <a:srgbClr val="002F45"/>
                </a:solidFill>
                <a:latin typeface="Calibri" panose="020F0502020204030204" pitchFamily="34" charset="0"/>
                <a:cs typeface="Calibri" panose="020F0502020204030204" pitchFamily="34" charset="0"/>
              </a:rPr>
              <a:t>large</a:t>
            </a:r>
            <a:r>
              <a:rPr sz="2000" b="1" spc="-60">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facilities</a:t>
            </a:r>
            <a:r>
              <a:rPr sz="2000" b="1" spc="-60">
                <a:solidFill>
                  <a:srgbClr val="002F45"/>
                </a:solidFill>
                <a:latin typeface="Calibri" panose="020F0502020204030204" pitchFamily="34" charset="0"/>
                <a:cs typeface="Calibri" panose="020F0502020204030204" pitchFamily="34" charset="0"/>
              </a:rPr>
              <a:t> </a:t>
            </a:r>
            <a:r>
              <a:rPr sz="2000" b="1" spc="-70">
                <a:solidFill>
                  <a:srgbClr val="002F45"/>
                </a:solidFill>
                <a:latin typeface="Calibri" panose="020F0502020204030204" pitchFamily="34" charset="0"/>
                <a:cs typeface="Calibri" panose="020F0502020204030204" pitchFamily="34" charset="0"/>
              </a:rPr>
              <a:t>in</a:t>
            </a:r>
            <a:r>
              <a:rPr sz="2000" b="1" spc="-55">
                <a:solidFill>
                  <a:srgbClr val="002F45"/>
                </a:solidFill>
                <a:latin typeface="Calibri" panose="020F0502020204030204" pitchFamily="34" charset="0"/>
                <a:cs typeface="Calibri" panose="020F0502020204030204" pitchFamily="34" charset="0"/>
              </a:rPr>
              <a:t> </a:t>
            </a:r>
            <a:r>
              <a:rPr sz="2000" b="1" spc="-110">
                <a:solidFill>
                  <a:srgbClr val="002F45"/>
                </a:solidFill>
                <a:latin typeface="Calibri" panose="020F0502020204030204" pitchFamily="34" charset="0"/>
                <a:cs typeface="Calibri" panose="020F0502020204030204" pitchFamily="34" charset="0"/>
              </a:rPr>
              <a:t>Louisiana,</a:t>
            </a:r>
            <a:r>
              <a:rPr sz="2000" b="1" spc="-60">
                <a:solidFill>
                  <a:srgbClr val="002F45"/>
                </a:solidFill>
                <a:latin typeface="Calibri" panose="020F0502020204030204" pitchFamily="34" charset="0"/>
                <a:cs typeface="Calibri" panose="020F0502020204030204" pitchFamily="34" charset="0"/>
              </a:rPr>
              <a:t> </a:t>
            </a:r>
            <a:r>
              <a:rPr sz="2000" b="1" spc="-20">
                <a:solidFill>
                  <a:srgbClr val="002F45"/>
                </a:solidFill>
                <a:latin typeface="Calibri" panose="020F0502020204030204" pitchFamily="34" charset="0"/>
                <a:cs typeface="Calibri" panose="020F0502020204030204" pitchFamily="34" charset="0"/>
              </a:rPr>
              <a:t>2023</a:t>
            </a:r>
            <a:endParaRPr sz="2000" b="1">
              <a:latin typeface="Calibri" panose="020F0502020204030204" pitchFamily="34" charset="0"/>
              <a:cs typeface="Calibri" panose="020F0502020204030204" pitchFamily="34" charset="0"/>
            </a:endParaRPr>
          </a:p>
          <a:p>
            <a:pPr marL="12700">
              <a:lnSpc>
                <a:spcPct val="100000"/>
              </a:lnSpc>
            </a:pPr>
            <a:r>
              <a:rPr sz="2000" spc="-65">
                <a:solidFill>
                  <a:srgbClr val="002F45"/>
                </a:solidFill>
                <a:latin typeface="Calibri" panose="020F0502020204030204" pitchFamily="34" charset="0"/>
                <a:cs typeface="Calibri" panose="020F0502020204030204" pitchFamily="34" charset="0"/>
              </a:rPr>
              <a:t>Emissions</a:t>
            </a:r>
            <a:r>
              <a:rPr sz="2000" spc="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in</a:t>
            </a:r>
            <a:r>
              <a:rPr sz="2000" spc="1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metric</a:t>
            </a:r>
            <a:r>
              <a:rPr sz="2000" spc="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tons</a:t>
            </a:r>
            <a:r>
              <a:rPr sz="2000" spc="10">
                <a:solidFill>
                  <a:srgbClr val="002F45"/>
                </a:solidFill>
                <a:latin typeface="Calibri" panose="020F0502020204030204" pitchFamily="34" charset="0"/>
                <a:cs typeface="Calibri" panose="020F0502020204030204" pitchFamily="34" charset="0"/>
              </a:rPr>
              <a:t> </a:t>
            </a:r>
            <a:r>
              <a:rPr sz="2000" spc="50">
                <a:solidFill>
                  <a:srgbClr val="002F45"/>
                </a:solidFill>
                <a:latin typeface="Calibri" panose="020F0502020204030204" pitchFamily="34" charset="0"/>
                <a:cs typeface="Calibri" panose="020F0502020204030204" pitchFamily="34" charset="0"/>
              </a:rPr>
              <a:t>of</a:t>
            </a:r>
            <a:r>
              <a:rPr sz="2000" spc="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carbon</a:t>
            </a:r>
            <a:r>
              <a:rPr sz="2000" spc="1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dioxide</a:t>
            </a:r>
            <a:r>
              <a:rPr sz="2000" spc="5">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equivalent</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64811"/>
            <a:ext cx="6786880" cy="683264"/>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20">
                <a:solidFill>
                  <a:srgbClr val="002F45"/>
                </a:solidFill>
                <a:latin typeface="Calibri" panose="020F0502020204030204" pitchFamily="34" charset="0"/>
                <a:cs typeface="Calibri" panose="020F0502020204030204" pitchFamily="34" charset="0"/>
              </a:rPr>
              <a:t> </a:t>
            </a:r>
            <a:r>
              <a:rPr sz="1200" u="sng" spc="-90">
                <a:solidFill>
                  <a:srgbClr val="002F45"/>
                </a:solidFill>
                <a:uFill>
                  <a:solidFill>
                    <a:srgbClr val="002F45"/>
                  </a:solidFill>
                </a:uFill>
                <a:latin typeface="Calibri" panose="020F0502020204030204" pitchFamily="34" charset="0"/>
                <a:cs typeface="Calibri" panose="020F0502020204030204" pitchFamily="34" charset="0"/>
                <a:hlinkClick r:id="rId2"/>
              </a:rPr>
              <a:t>U.S.</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EPA</a:t>
            </a:r>
            <a:r>
              <a:rPr sz="1200" spc="-2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15">
                <a:solidFill>
                  <a:srgbClr val="002F45"/>
                </a:solidFill>
                <a:latin typeface="Calibri" panose="020F0502020204030204" pitchFamily="34" charset="0"/>
                <a:cs typeface="Calibri" panose="020F0502020204030204" pitchFamily="34" charset="0"/>
              </a:rPr>
              <a:t> </a:t>
            </a:r>
            <a:r>
              <a:rPr sz="1200" spc="-90">
                <a:solidFill>
                  <a:srgbClr val="002F45"/>
                </a:solidFill>
                <a:latin typeface="Calibri" panose="020F0502020204030204" pitchFamily="34" charset="0"/>
                <a:cs typeface="Calibri" panose="020F0502020204030204" pitchFamily="34" charset="0"/>
              </a:rPr>
              <a:t>:</a:t>
            </a:r>
            <a:r>
              <a:rPr sz="1200" spc="-10">
                <a:solidFill>
                  <a:srgbClr val="002F45"/>
                </a:solidFill>
                <a:latin typeface="Calibri" panose="020F0502020204030204" pitchFamily="34" charset="0"/>
                <a:cs typeface="Calibri" panose="020F0502020204030204" pitchFamily="34" charset="0"/>
              </a:rPr>
              <a:t> </a:t>
            </a:r>
            <a:r>
              <a:rPr sz="1200" spc="-55">
                <a:solidFill>
                  <a:srgbClr val="002F45"/>
                </a:solidFill>
                <a:latin typeface="Calibri" panose="020F0502020204030204" pitchFamily="34" charset="0"/>
                <a:cs typeface="Calibri" panose="020F0502020204030204" pitchFamily="34" charset="0"/>
              </a:rPr>
              <a:t>Types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10">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gases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include</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carbon</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dioxide,</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methane, </a:t>
            </a:r>
            <a:r>
              <a:rPr sz="1200">
                <a:solidFill>
                  <a:srgbClr val="002F45"/>
                </a:solidFill>
                <a:latin typeface="Calibri" panose="020F0502020204030204" pitchFamily="34" charset="0"/>
                <a:cs typeface="Calibri" panose="020F0502020204030204" pitchFamily="34" charset="0"/>
              </a:rPr>
              <a:t>nitrous</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oxide, </a:t>
            </a:r>
            <a:r>
              <a:rPr sz="1200">
                <a:solidFill>
                  <a:srgbClr val="002F45"/>
                </a:solidFill>
                <a:latin typeface="Calibri" panose="020F0502020204030204" pitchFamily="34" charset="0"/>
                <a:cs typeface="Calibri" panose="020F0502020204030204" pitchFamily="34" charset="0"/>
              </a:rPr>
              <a:t>hydrofluorocarbons,</a:t>
            </a:r>
            <a:r>
              <a:rPr sz="1200" spc="-10">
                <a:solidFill>
                  <a:srgbClr val="002F45"/>
                </a:solidFill>
                <a:latin typeface="Calibri" panose="020F0502020204030204" pitchFamily="34" charset="0"/>
                <a:cs typeface="Calibri" panose="020F0502020204030204" pitchFamily="34" charset="0"/>
              </a:rPr>
              <a:t> perfluorocarbons, </a:t>
            </a:r>
            <a:r>
              <a:rPr sz="1200">
                <a:solidFill>
                  <a:srgbClr val="002F45"/>
                </a:solidFill>
                <a:latin typeface="Calibri" panose="020F0502020204030204" pitchFamily="34" charset="0"/>
                <a:cs typeface="Calibri" panose="020F0502020204030204" pitchFamily="34" charset="0"/>
              </a:rPr>
              <a:t>sulfur</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hexafluoride,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nitrogen</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trifluoride.</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3546263" y="3530600"/>
            <a:ext cx="5912264" cy="47374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397819"/>
          </a:xfrm>
          <a:prstGeom prst="rect">
            <a:avLst/>
          </a:prstGeom>
        </p:spPr>
        <p:txBody>
          <a:bodyPr vert="horz" wrap="square" lIns="0" tIns="12700" rIns="0" bIns="0" rtlCol="0">
            <a:spAutoFit/>
          </a:bodyPr>
          <a:lstStyle/>
          <a:p>
            <a:pPr marL="12700" marR="5080">
              <a:lnSpc>
                <a:spcPct val="100000"/>
              </a:lnSpc>
              <a:spcBef>
                <a:spcPts val="100"/>
              </a:spcBef>
            </a:pPr>
            <a:r>
              <a:t>Since</a:t>
            </a:r>
            <a:r>
              <a:rPr spc="-60"/>
              <a:t> </a:t>
            </a:r>
            <a:r>
              <a:rPr spc="-25"/>
              <a:t>2013,</a:t>
            </a:r>
            <a:r>
              <a:rPr spc="-55"/>
              <a:t> </a:t>
            </a:r>
            <a:r>
              <a:rPr spc="-30"/>
              <a:t>Louisiana</a:t>
            </a:r>
            <a:r>
              <a:rPr spc="-55"/>
              <a:t> </a:t>
            </a:r>
            <a:r>
              <a:t>has</a:t>
            </a:r>
            <a:r>
              <a:rPr spc="-55"/>
              <a:t> </a:t>
            </a:r>
            <a:r>
              <a:rPr spc="-20"/>
              <a:t>experienced</a:t>
            </a:r>
            <a:r>
              <a:rPr spc="-55"/>
              <a:t> </a:t>
            </a:r>
            <a:r>
              <a:t>198</a:t>
            </a:r>
            <a:r>
              <a:rPr spc="-55"/>
              <a:t> </a:t>
            </a:r>
            <a:r>
              <a:t>hours</a:t>
            </a:r>
            <a:r>
              <a:rPr spc="-55"/>
              <a:t> </a:t>
            </a:r>
            <a:r>
              <a:t>of</a:t>
            </a:r>
            <a:r>
              <a:rPr spc="-60"/>
              <a:t> </a:t>
            </a:r>
            <a:r>
              <a:rPr spc="-25"/>
              <a:t>power</a:t>
            </a:r>
            <a:r>
              <a:rPr spc="-55"/>
              <a:t> </a:t>
            </a:r>
            <a:r>
              <a:rPr spc="-25"/>
              <a:t>interruption</a:t>
            </a:r>
            <a:r>
              <a:rPr spc="-55"/>
              <a:t> </a:t>
            </a:r>
            <a:r>
              <a:rPr lang="en-US" spc="-50"/>
              <a:t>—</a:t>
            </a:r>
            <a:r>
              <a:rPr spc="-50"/>
              <a:t> </a:t>
            </a:r>
            <a:r>
              <a:t>the</a:t>
            </a:r>
            <a:r>
              <a:rPr spc="-45"/>
              <a:t> </a:t>
            </a:r>
            <a:r>
              <a:t>most</a:t>
            </a:r>
            <a:r>
              <a:rPr spc="-40"/>
              <a:t> </a:t>
            </a:r>
            <a:r>
              <a:t>of</a:t>
            </a:r>
            <a:r>
              <a:rPr spc="-40"/>
              <a:t> </a:t>
            </a:r>
            <a:r>
              <a:rPr spc="-70"/>
              <a:t>any</a:t>
            </a:r>
            <a:r>
              <a:rPr spc="-40"/>
              <a:t> </a:t>
            </a:r>
            <a:r>
              <a:rPr spc="-10"/>
              <a:t>state</a:t>
            </a:r>
            <a:r>
              <a:rPr spc="-40"/>
              <a:t> </a:t>
            </a:r>
            <a:r>
              <a:rPr lang="en-US"/>
              <a:t>—</a:t>
            </a:r>
            <a:r>
              <a:rPr spc="-40"/>
              <a:t> </a:t>
            </a:r>
            <a:r>
              <a:rPr spc="-10"/>
              <a:t>three</a:t>
            </a:r>
            <a:r>
              <a:rPr spc="-40"/>
              <a:t> </a:t>
            </a:r>
            <a:r>
              <a:t>times</a:t>
            </a:r>
            <a:r>
              <a:rPr spc="-40"/>
              <a:t> </a:t>
            </a:r>
            <a:r>
              <a:t>more</a:t>
            </a:r>
            <a:r>
              <a:rPr spc="-40"/>
              <a:t> </a:t>
            </a:r>
            <a:r>
              <a:t>than</a:t>
            </a:r>
            <a:r>
              <a:rPr spc="-40"/>
              <a:t> </a:t>
            </a:r>
            <a:r>
              <a:t>the</a:t>
            </a:r>
            <a:r>
              <a:rPr spc="-40"/>
              <a:t> </a:t>
            </a:r>
            <a:r>
              <a:rPr spc="-25"/>
              <a:t>national</a:t>
            </a:r>
            <a:r>
              <a:rPr spc="-40"/>
              <a:t> </a:t>
            </a:r>
            <a:r>
              <a:rPr spc="-10"/>
              <a:t>average.</a:t>
            </a:r>
          </a:p>
        </p:txBody>
      </p:sp>
      <p:sp>
        <p:nvSpPr>
          <p:cNvPr id="3" name="object 3"/>
          <p:cNvSpPr txBox="1"/>
          <p:nvPr/>
        </p:nvSpPr>
        <p:spPr>
          <a:xfrm>
            <a:off x="2882900" y="2810346"/>
            <a:ext cx="6546215" cy="628377"/>
          </a:xfrm>
          <a:prstGeom prst="rect">
            <a:avLst/>
          </a:prstGeom>
        </p:spPr>
        <p:txBody>
          <a:bodyPr vert="horz" wrap="square" lIns="0" tIns="12700" rIns="0" bIns="0" rtlCol="0">
            <a:spAutoFit/>
          </a:bodyPr>
          <a:lstStyle/>
          <a:p>
            <a:pPr marL="12700">
              <a:lnSpc>
                <a:spcPct val="100000"/>
              </a:lnSpc>
              <a:spcBef>
                <a:spcPts val="100"/>
              </a:spcBef>
            </a:pPr>
            <a:r>
              <a:rPr sz="2000" b="1" spc="-90">
                <a:solidFill>
                  <a:srgbClr val="002F45"/>
                </a:solidFill>
                <a:latin typeface="Calibri" panose="020F0502020204030204" pitchFamily="34" charset="0"/>
                <a:cs typeface="Calibri" panose="020F0502020204030204" pitchFamily="34" charset="0"/>
              </a:rPr>
              <a:t>Average</a:t>
            </a:r>
            <a:r>
              <a:rPr sz="2000" b="1" spc="-40">
                <a:solidFill>
                  <a:srgbClr val="002F45"/>
                </a:solidFill>
                <a:latin typeface="Calibri" panose="020F0502020204030204" pitchFamily="34" charset="0"/>
                <a:cs typeface="Calibri" panose="020F0502020204030204" pitchFamily="34" charset="0"/>
              </a:rPr>
              <a:t> </a:t>
            </a:r>
            <a:r>
              <a:rPr sz="2000" b="1" spc="-65">
                <a:solidFill>
                  <a:srgbClr val="002F45"/>
                </a:solidFill>
                <a:latin typeface="Calibri" panose="020F0502020204030204" pitchFamily="34" charset="0"/>
                <a:cs typeface="Calibri" panose="020F0502020204030204" pitchFamily="34" charset="0"/>
              </a:rPr>
              <a:t>annual</a:t>
            </a:r>
            <a:r>
              <a:rPr sz="2000" b="1" spc="-40">
                <a:solidFill>
                  <a:srgbClr val="002F45"/>
                </a:solidFill>
                <a:latin typeface="Calibri" panose="020F0502020204030204" pitchFamily="34" charset="0"/>
                <a:cs typeface="Calibri" panose="020F0502020204030204" pitchFamily="34" charset="0"/>
              </a:rPr>
              <a:t> </a:t>
            </a:r>
            <a:r>
              <a:rPr sz="2000" b="1" spc="-55">
                <a:solidFill>
                  <a:srgbClr val="002F45"/>
                </a:solidFill>
                <a:latin typeface="Calibri" panose="020F0502020204030204" pitchFamily="34" charset="0"/>
                <a:cs typeface="Calibri" panose="020F0502020204030204" pitchFamily="34" charset="0"/>
              </a:rPr>
              <a:t>duration</a:t>
            </a:r>
            <a:r>
              <a:rPr sz="2000" b="1" spc="-40">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of</a:t>
            </a:r>
            <a:r>
              <a:rPr sz="2000" b="1" spc="-40">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electric</a:t>
            </a:r>
            <a:r>
              <a:rPr sz="2000" b="1" spc="-40">
                <a:solidFill>
                  <a:srgbClr val="002F45"/>
                </a:solidFill>
                <a:latin typeface="Calibri" panose="020F0502020204030204" pitchFamily="34" charset="0"/>
                <a:cs typeface="Calibri" panose="020F0502020204030204" pitchFamily="34" charset="0"/>
              </a:rPr>
              <a:t> </a:t>
            </a:r>
            <a:r>
              <a:rPr sz="2000" b="1" spc="-70">
                <a:solidFill>
                  <a:srgbClr val="002F45"/>
                </a:solidFill>
                <a:latin typeface="Calibri" panose="020F0502020204030204" pitchFamily="34" charset="0"/>
                <a:cs typeface="Calibri" panose="020F0502020204030204" pitchFamily="34" charset="0"/>
              </a:rPr>
              <a:t>power</a:t>
            </a:r>
            <a:r>
              <a:rPr sz="2000" b="1" spc="-40">
                <a:solidFill>
                  <a:srgbClr val="002F45"/>
                </a:solidFill>
                <a:latin typeface="Calibri" panose="020F0502020204030204" pitchFamily="34" charset="0"/>
                <a:cs typeface="Calibri" panose="020F0502020204030204" pitchFamily="34" charset="0"/>
              </a:rPr>
              <a:t> </a:t>
            </a:r>
            <a:r>
              <a:rPr sz="2000" b="1" spc="-80">
                <a:solidFill>
                  <a:srgbClr val="002F45"/>
                </a:solidFill>
                <a:latin typeface="Calibri" panose="020F0502020204030204" pitchFamily="34" charset="0"/>
                <a:cs typeface="Calibri" panose="020F0502020204030204" pitchFamily="34" charset="0"/>
              </a:rPr>
              <a:t>interruptions,</a:t>
            </a:r>
            <a:r>
              <a:rPr sz="2000" b="1" spc="-40">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40">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state</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Hours</a:t>
            </a:r>
            <a:r>
              <a:rPr sz="2000" spc="-5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per</a:t>
            </a:r>
            <a:r>
              <a:rPr sz="2000" spc="-45">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customer</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428765"/>
            <a:ext cx="6897370" cy="683264"/>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90">
                <a:solidFill>
                  <a:srgbClr val="002F45"/>
                </a:solidFill>
                <a:uFill>
                  <a:solidFill>
                    <a:srgbClr val="002F45"/>
                  </a:solidFill>
                </a:uFill>
                <a:latin typeface="Calibri" panose="020F0502020204030204" pitchFamily="34" charset="0"/>
                <a:cs typeface="Calibri" panose="020F0502020204030204" pitchFamily="34" charset="0"/>
                <a:hlinkClick r:id="rId2"/>
              </a:rPr>
              <a:t>U.S.</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Energy</a:t>
            </a:r>
            <a:r>
              <a:rPr sz="1200" u="sng" spc="3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Information</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Administration</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15">
                <a:solidFill>
                  <a:srgbClr val="002F45"/>
                </a:solidFill>
                <a:latin typeface="Calibri" panose="020F0502020204030204" pitchFamily="34" charset="0"/>
                <a:cs typeface="Calibri" panose="020F0502020204030204" pitchFamily="34" charset="0"/>
              </a:rPr>
              <a:t> </a:t>
            </a:r>
            <a:r>
              <a:rPr sz="1200" spc="-90">
                <a:solidFill>
                  <a:srgbClr val="002F45"/>
                </a:solidFill>
                <a:latin typeface="Calibri" panose="020F0502020204030204" pitchFamily="34" charset="0"/>
                <a:cs typeface="Calibri" panose="020F0502020204030204" pitchFamily="34" charset="0"/>
              </a:rPr>
              <a:t>:</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“Momentary”</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interruptions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that</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last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five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minutes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or</a:t>
            </a:r>
            <a:r>
              <a:rPr sz="1200" spc="20">
                <a:solidFill>
                  <a:srgbClr val="002F45"/>
                </a:solidFill>
                <a:latin typeface="Calibri" panose="020F0502020204030204" pitchFamily="34" charset="0"/>
                <a:cs typeface="Calibri" panose="020F0502020204030204" pitchFamily="34" charset="0"/>
              </a:rPr>
              <a:t> </a:t>
            </a:r>
            <a:r>
              <a:rPr sz="1200" spc="-40">
                <a:solidFill>
                  <a:srgbClr val="002F45"/>
                </a:solidFill>
                <a:latin typeface="Calibri" panose="020F0502020204030204" pitchFamily="34" charset="0"/>
                <a:cs typeface="Calibri" panose="020F0502020204030204" pitchFamily="34" charset="0"/>
              </a:rPr>
              <a:t>less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are</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generally</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omitted.</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Data</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reported</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by</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utilities using</a:t>
            </a:r>
            <a:r>
              <a:rPr sz="1200" spc="-20">
                <a:solidFill>
                  <a:srgbClr val="002F45"/>
                </a:solidFill>
                <a:latin typeface="Calibri" panose="020F0502020204030204" pitchFamily="34" charset="0"/>
                <a:cs typeface="Calibri" panose="020F0502020204030204" pitchFamily="34" charset="0"/>
              </a:rPr>
              <a:t> </a:t>
            </a:r>
            <a:r>
              <a:rPr sz="1200" spc="-110">
                <a:solidFill>
                  <a:srgbClr val="002F45"/>
                </a:solidFill>
                <a:latin typeface="Calibri" panose="020F0502020204030204" pitchFamily="34" charset="0"/>
                <a:cs typeface="Calibri" panose="020F0502020204030204" pitchFamily="34" charset="0"/>
              </a:rPr>
              <a:t>IEEE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standard</a:t>
            </a:r>
            <a:r>
              <a:rPr sz="1200" spc="-1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well</a:t>
            </a:r>
            <a:r>
              <a:rPr sz="1200" spc="-1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any</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other</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method.</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2893441" y="3530600"/>
            <a:ext cx="7217925" cy="47374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397819"/>
          </a:xfrm>
          <a:prstGeom prst="rect">
            <a:avLst/>
          </a:prstGeom>
        </p:spPr>
        <p:txBody>
          <a:bodyPr vert="horz" wrap="square" lIns="0" tIns="12700" rIns="0" bIns="0" rtlCol="0">
            <a:spAutoFit/>
          </a:bodyPr>
          <a:lstStyle/>
          <a:p>
            <a:pPr marL="12700" marR="5080">
              <a:lnSpc>
                <a:spcPct val="100000"/>
              </a:lnSpc>
              <a:spcBef>
                <a:spcPts val="100"/>
              </a:spcBef>
            </a:pPr>
            <a:r>
              <a:rPr spc="-105"/>
              <a:t>Low-</a:t>
            </a:r>
            <a:r>
              <a:t>income</a:t>
            </a:r>
            <a:r>
              <a:rPr spc="-65"/>
              <a:t> </a:t>
            </a:r>
            <a:r>
              <a:rPr spc="-10"/>
              <a:t>Louisianans</a:t>
            </a:r>
            <a:r>
              <a:rPr spc="-60"/>
              <a:t> </a:t>
            </a:r>
            <a:r>
              <a:rPr spc="-100"/>
              <a:t>pay</a:t>
            </a:r>
            <a:r>
              <a:rPr spc="-60"/>
              <a:t> </a:t>
            </a:r>
            <a:r>
              <a:t>a</a:t>
            </a:r>
            <a:r>
              <a:rPr spc="-65"/>
              <a:t> </a:t>
            </a:r>
            <a:r>
              <a:rPr spc="-40"/>
              <a:t>disproportionate</a:t>
            </a:r>
            <a:r>
              <a:rPr spc="-60"/>
              <a:t> </a:t>
            </a:r>
            <a:r>
              <a:rPr spc="-10"/>
              <a:t>share</a:t>
            </a:r>
            <a:r>
              <a:rPr spc="-60"/>
              <a:t> </a:t>
            </a:r>
            <a:r>
              <a:t>of</a:t>
            </a:r>
            <a:r>
              <a:rPr spc="-65"/>
              <a:t> </a:t>
            </a:r>
            <a:r>
              <a:rPr spc="-20"/>
              <a:t>their</a:t>
            </a:r>
            <a:r>
              <a:rPr spc="-60"/>
              <a:t> </a:t>
            </a:r>
            <a:r>
              <a:t>income</a:t>
            </a:r>
            <a:r>
              <a:rPr spc="-60"/>
              <a:t> </a:t>
            </a:r>
            <a:r>
              <a:rPr spc="-25"/>
              <a:t>on </a:t>
            </a:r>
            <a:r>
              <a:rPr spc="50"/>
              <a:t>home</a:t>
            </a:r>
            <a:r>
              <a:rPr spc="-70"/>
              <a:t> </a:t>
            </a:r>
            <a:r>
              <a:rPr spc="-10"/>
              <a:t>energy</a:t>
            </a:r>
            <a:r>
              <a:rPr spc="-70"/>
              <a:t> </a:t>
            </a:r>
            <a:r>
              <a:t>—</a:t>
            </a:r>
            <a:r>
              <a:rPr spc="-65"/>
              <a:t> </a:t>
            </a:r>
            <a:r>
              <a:rPr spc="330"/>
              <a:t>9</a:t>
            </a:r>
            <a:r>
              <a:rPr spc="-70"/>
              <a:t> </a:t>
            </a:r>
            <a:r>
              <a:rPr spc="-20"/>
              <a:t>percent</a:t>
            </a:r>
            <a:r>
              <a:rPr spc="-70"/>
              <a:t> </a:t>
            </a:r>
            <a:r>
              <a:rPr spc="-30"/>
              <a:t>compared</a:t>
            </a:r>
            <a:r>
              <a:rPr spc="-65"/>
              <a:t> </a:t>
            </a:r>
            <a:r>
              <a:t>to</a:t>
            </a:r>
            <a:r>
              <a:rPr spc="-70"/>
              <a:t> </a:t>
            </a:r>
            <a:r>
              <a:rPr spc="330"/>
              <a:t>6</a:t>
            </a:r>
            <a:r>
              <a:rPr spc="-65"/>
              <a:t> </a:t>
            </a:r>
            <a:r>
              <a:rPr spc="-20"/>
              <a:t>percent</a:t>
            </a:r>
            <a:r>
              <a:rPr spc="-70"/>
              <a:t> </a:t>
            </a:r>
            <a:r>
              <a:rPr spc="-10"/>
              <a:t>nationally.</a:t>
            </a:r>
          </a:p>
        </p:txBody>
      </p:sp>
      <p:sp>
        <p:nvSpPr>
          <p:cNvPr id="3" name="object 3"/>
          <p:cNvSpPr txBox="1"/>
          <p:nvPr/>
        </p:nvSpPr>
        <p:spPr>
          <a:xfrm>
            <a:off x="2882900" y="2810346"/>
            <a:ext cx="8496300" cy="628377"/>
          </a:xfrm>
          <a:prstGeom prst="rect">
            <a:avLst/>
          </a:prstGeom>
        </p:spPr>
        <p:txBody>
          <a:bodyPr vert="horz" wrap="square" lIns="0" tIns="12700" rIns="0" bIns="0" rtlCol="0">
            <a:spAutoFit/>
          </a:bodyPr>
          <a:lstStyle/>
          <a:p>
            <a:pPr marL="12700">
              <a:lnSpc>
                <a:spcPct val="100000"/>
              </a:lnSpc>
              <a:spcBef>
                <a:spcPts val="100"/>
              </a:spcBef>
            </a:pPr>
            <a:r>
              <a:rPr sz="2000" b="1" spc="-55">
                <a:solidFill>
                  <a:srgbClr val="002F45"/>
                </a:solidFill>
                <a:latin typeface="Calibri" panose="020F0502020204030204" pitchFamily="34" charset="0"/>
                <a:cs typeface="Calibri" panose="020F0502020204030204" pitchFamily="34" charset="0"/>
              </a:rPr>
              <a:t>Home</a:t>
            </a:r>
            <a:r>
              <a:rPr sz="2000" b="1" spc="-40">
                <a:solidFill>
                  <a:srgbClr val="002F45"/>
                </a:solidFill>
                <a:latin typeface="Calibri" panose="020F0502020204030204" pitchFamily="34" charset="0"/>
                <a:cs typeface="Calibri" panose="020F0502020204030204" pitchFamily="34" charset="0"/>
              </a:rPr>
              <a:t> </a:t>
            </a:r>
            <a:r>
              <a:rPr sz="2000" b="1" spc="-85">
                <a:solidFill>
                  <a:srgbClr val="002F45"/>
                </a:solidFill>
                <a:latin typeface="Calibri" panose="020F0502020204030204" pitchFamily="34" charset="0"/>
                <a:cs typeface="Calibri" panose="020F0502020204030204" pitchFamily="34" charset="0"/>
              </a:rPr>
              <a:t>energy</a:t>
            </a:r>
            <a:r>
              <a:rPr sz="2000" b="1" spc="-35">
                <a:solidFill>
                  <a:srgbClr val="002F45"/>
                </a:solidFill>
                <a:latin typeface="Calibri" panose="020F0502020204030204" pitchFamily="34" charset="0"/>
                <a:cs typeface="Calibri" panose="020F0502020204030204" pitchFamily="34" charset="0"/>
              </a:rPr>
              <a:t> </a:t>
            </a:r>
            <a:r>
              <a:rPr sz="2000" b="1" spc="-110">
                <a:solidFill>
                  <a:srgbClr val="002F45"/>
                </a:solidFill>
                <a:latin typeface="Calibri" panose="020F0502020204030204" pitchFamily="34" charset="0"/>
                <a:cs typeface="Calibri" panose="020F0502020204030204" pitchFamily="34" charset="0"/>
              </a:rPr>
              <a:t>burdens</a:t>
            </a:r>
            <a:r>
              <a:rPr sz="2000" b="1" spc="-35">
                <a:solidFill>
                  <a:srgbClr val="002F45"/>
                </a:solidFill>
                <a:latin typeface="Calibri" panose="020F0502020204030204" pitchFamily="34" charset="0"/>
                <a:cs typeface="Calibri" panose="020F0502020204030204" pitchFamily="34" charset="0"/>
              </a:rPr>
              <a:t> </a:t>
            </a:r>
            <a:r>
              <a:rPr sz="2000" b="1" spc="-90">
                <a:solidFill>
                  <a:srgbClr val="002F45"/>
                </a:solidFill>
                <a:latin typeface="Calibri" panose="020F0502020204030204" pitchFamily="34" charset="0"/>
                <a:cs typeface="Calibri" panose="020F0502020204030204" pitchFamily="34" charset="0"/>
              </a:rPr>
              <a:t>among</a:t>
            </a:r>
            <a:r>
              <a:rPr sz="2000" b="1" spc="-35">
                <a:solidFill>
                  <a:srgbClr val="002F45"/>
                </a:solidFill>
                <a:latin typeface="Calibri" panose="020F0502020204030204" pitchFamily="34" charset="0"/>
                <a:cs typeface="Calibri" panose="020F0502020204030204" pitchFamily="34" charset="0"/>
              </a:rPr>
              <a:t> </a:t>
            </a:r>
            <a:r>
              <a:rPr sz="2000" b="1" spc="-60">
                <a:solidFill>
                  <a:srgbClr val="002F45"/>
                </a:solidFill>
                <a:latin typeface="Calibri" panose="020F0502020204030204" pitchFamily="34" charset="0"/>
                <a:cs typeface="Calibri" panose="020F0502020204030204" pitchFamily="34" charset="0"/>
              </a:rPr>
              <a:t>low-</a:t>
            </a:r>
            <a:r>
              <a:rPr sz="2000" b="1" spc="-70">
                <a:solidFill>
                  <a:srgbClr val="002F45"/>
                </a:solidFill>
                <a:latin typeface="Calibri" panose="020F0502020204030204" pitchFamily="34" charset="0"/>
                <a:cs typeface="Calibri" panose="020F0502020204030204" pitchFamily="34" charset="0"/>
              </a:rPr>
              <a:t>income</a:t>
            </a:r>
            <a:r>
              <a:rPr sz="2000" b="1" spc="-35">
                <a:solidFill>
                  <a:srgbClr val="002F45"/>
                </a:solidFill>
                <a:latin typeface="Calibri" panose="020F0502020204030204" pitchFamily="34" charset="0"/>
                <a:cs typeface="Calibri" panose="020F0502020204030204" pitchFamily="34" charset="0"/>
              </a:rPr>
              <a:t> </a:t>
            </a:r>
            <a:r>
              <a:rPr sz="2000" b="1" spc="-110">
                <a:solidFill>
                  <a:srgbClr val="002F45"/>
                </a:solidFill>
                <a:latin typeface="Calibri" panose="020F0502020204030204" pitchFamily="34" charset="0"/>
                <a:cs typeface="Calibri" panose="020F0502020204030204" pitchFamily="34" charset="0"/>
              </a:rPr>
              <a:t>households,</a:t>
            </a:r>
            <a:r>
              <a:rPr sz="2000" b="1" spc="-3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35">
                <a:solidFill>
                  <a:srgbClr val="002F45"/>
                </a:solidFill>
                <a:latin typeface="Calibri" panose="020F0502020204030204" pitchFamily="34" charset="0"/>
                <a:cs typeface="Calibri" panose="020F0502020204030204" pitchFamily="34" charset="0"/>
              </a:rPr>
              <a:t> </a:t>
            </a:r>
            <a:r>
              <a:rPr sz="2000" b="1" spc="-100">
                <a:solidFill>
                  <a:srgbClr val="002F45"/>
                </a:solidFill>
                <a:latin typeface="Calibri" panose="020F0502020204030204" pitchFamily="34" charset="0"/>
                <a:cs typeface="Calibri" panose="020F0502020204030204" pitchFamily="34" charset="0"/>
              </a:rPr>
              <a:t>Louisiana</a:t>
            </a:r>
            <a:r>
              <a:rPr sz="2000" b="1" spc="-35">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parish</a:t>
            </a:r>
            <a:endParaRPr sz="2000" b="1">
              <a:latin typeface="Calibri" panose="020F0502020204030204" pitchFamily="34" charset="0"/>
              <a:cs typeface="Calibri" panose="020F0502020204030204" pitchFamily="34" charset="0"/>
            </a:endParaRPr>
          </a:p>
          <a:p>
            <a:pPr marL="12700">
              <a:lnSpc>
                <a:spcPct val="100000"/>
              </a:lnSpc>
            </a:pPr>
            <a:r>
              <a:rPr sz="2000" spc="-25">
                <a:solidFill>
                  <a:srgbClr val="002F45"/>
                </a:solidFill>
                <a:latin typeface="Calibri" panose="020F0502020204030204" pitchFamily="34" charset="0"/>
                <a:cs typeface="Calibri" panose="020F0502020204030204" pitchFamily="34" charset="0"/>
              </a:rPr>
              <a:t>Average</a:t>
            </a:r>
            <a:r>
              <a:rPr sz="2000" spc="-3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percent</a:t>
            </a:r>
            <a:r>
              <a:rPr sz="2000" spc="-25">
                <a:solidFill>
                  <a:srgbClr val="002F45"/>
                </a:solidFill>
                <a:latin typeface="Calibri" panose="020F0502020204030204" pitchFamily="34" charset="0"/>
                <a:cs typeface="Calibri" panose="020F0502020204030204" pitchFamily="34" charset="0"/>
              </a:rPr>
              <a:t> </a:t>
            </a:r>
            <a:r>
              <a:rPr sz="2000" spc="50">
                <a:solidFill>
                  <a:srgbClr val="002F45"/>
                </a:solidFill>
                <a:latin typeface="Calibri" panose="020F0502020204030204" pitchFamily="34" charset="0"/>
                <a:cs typeface="Calibri" panose="020F0502020204030204" pitchFamily="34" charset="0"/>
              </a:rPr>
              <a:t>of</a:t>
            </a:r>
            <a:r>
              <a:rPr sz="2000" spc="-3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income</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spent</a:t>
            </a:r>
            <a:r>
              <a:rPr sz="2000" spc="-3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on</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home</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energy</a:t>
            </a:r>
            <a:r>
              <a:rPr sz="2000" spc="-30">
                <a:solidFill>
                  <a:srgbClr val="002F45"/>
                </a:solidFill>
                <a:latin typeface="Calibri" panose="020F0502020204030204" pitchFamily="34" charset="0"/>
                <a:cs typeface="Calibri" panose="020F0502020204030204" pitchFamily="34" charset="0"/>
              </a:rPr>
              <a:t> </a:t>
            </a:r>
            <a:r>
              <a:rPr sz="2000" spc="-70">
                <a:solidFill>
                  <a:srgbClr val="002F45"/>
                </a:solidFill>
                <a:latin typeface="Calibri" panose="020F0502020204030204" pitchFamily="34" charset="0"/>
                <a:cs typeface="Calibri" panose="020F0502020204030204" pitchFamily="34" charset="0"/>
              </a:rPr>
              <a:t>costs,</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2018–22</a:t>
            </a:r>
            <a:r>
              <a:rPr sz="2000" spc="-30">
                <a:solidFill>
                  <a:srgbClr val="002F45"/>
                </a:solidFill>
                <a:latin typeface="Calibri" panose="020F0502020204030204" pitchFamily="34" charset="0"/>
                <a:cs typeface="Calibri" panose="020F0502020204030204" pitchFamily="34" charset="0"/>
              </a:rPr>
              <a:t> (5-</a:t>
            </a:r>
            <a:r>
              <a:rPr sz="2000" spc="-20">
                <a:solidFill>
                  <a:srgbClr val="002F45"/>
                </a:solidFill>
                <a:latin typeface="Calibri" panose="020F0502020204030204" pitchFamily="34" charset="0"/>
                <a:cs typeface="Calibri" panose="020F0502020204030204" pitchFamily="34" charset="0"/>
              </a:rPr>
              <a:t>year</a:t>
            </a:r>
            <a:r>
              <a:rPr sz="2000" spc="-25">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average)</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46092"/>
            <a:ext cx="7073900" cy="879023"/>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20">
                <a:solidFill>
                  <a:srgbClr val="002F45"/>
                </a:solidFill>
                <a:latin typeface="Calibri" panose="020F0502020204030204" pitchFamily="34" charset="0"/>
                <a:cs typeface="Calibri" panose="020F0502020204030204" pitchFamily="34" charset="0"/>
              </a:rPr>
              <a:t> </a:t>
            </a:r>
            <a:r>
              <a:rPr sz="1200" u="sng" spc="-90">
                <a:solidFill>
                  <a:srgbClr val="002F45"/>
                </a:solidFill>
                <a:uFill>
                  <a:solidFill>
                    <a:srgbClr val="002F45"/>
                  </a:solidFill>
                </a:uFill>
                <a:latin typeface="Calibri" panose="020F0502020204030204" pitchFamily="34" charset="0"/>
                <a:cs typeface="Calibri" panose="020F0502020204030204" pitchFamily="34" charset="0"/>
                <a:hlinkClick r:id="rId2"/>
              </a:rPr>
              <a:t>U.S.</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Department</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of</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Energy</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30">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“Energy </a:t>
            </a:r>
            <a:r>
              <a:rPr sz="1200">
                <a:solidFill>
                  <a:srgbClr val="002F45"/>
                </a:solidFill>
                <a:latin typeface="Calibri" panose="020F0502020204030204" pitchFamily="34" charset="0"/>
                <a:cs typeface="Calibri" panose="020F0502020204030204" pitchFamily="34" charset="0"/>
              </a:rPr>
              <a:t>burden”</a:t>
            </a:r>
            <a:r>
              <a:rPr sz="1200" spc="-30">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is</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defined</a:t>
            </a:r>
            <a:r>
              <a:rPr sz="1200" spc="-30">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percentage</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30">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gross</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household</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income</a:t>
            </a:r>
            <a:r>
              <a:rPr sz="1200" spc="-2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spent</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on</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home</a:t>
            </a:r>
            <a:r>
              <a:rPr sz="1200" spc="-3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energy</a:t>
            </a:r>
            <a:r>
              <a:rPr sz="1200" spc="-25">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costs.</a:t>
            </a:r>
            <a:r>
              <a:rPr sz="1200" spc="-3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“Low- </a:t>
            </a:r>
            <a:r>
              <a:rPr sz="1200">
                <a:solidFill>
                  <a:srgbClr val="002F45"/>
                </a:solidFill>
                <a:latin typeface="Calibri" panose="020F0502020204030204" pitchFamily="34" charset="0"/>
                <a:cs typeface="Calibri" panose="020F0502020204030204" pitchFamily="34" charset="0"/>
              </a:rPr>
              <a:t>income</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household”</a:t>
            </a:r>
            <a:r>
              <a:rPr sz="1200" spc="-20">
                <a:solidFill>
                  <a:srgbClr val="002F45"/>
                </a:solidFill>
                <a:latin typeface="Calibri" panose="020F0502020204030204" pitchFamily="34" charset="0"/>
                <a:cs typeface="Calibri" panose="020F0502020204030204" pitchFamily="34" charset="0"/>
              </a:rPr>
              <a:t> is</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defined</a:t>
            </a:r>
            <a:r>
              <a:rPr sz="1200" spc="-20">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below</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80</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percent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area</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median</a:t>
            </a:r>
            <a:r>
              <a:rPr sz="1200" spc="-2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income,</a:t>
            </a:r>
            <a:r>
              <a:rPr sz="1200" spc="-20">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defined</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by</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20">
                <a:solidFill>
                  <a:srgbClr val="002F45"/>
                </a:solidFill>
                <a:latin typeface="Calibri" panose="020F0502020204030204" pitchFamily="34" charset="0"/>
                <a:cs typeface="Calibri" panose="020F0502020204030204" pitchFamily="34" charset="0"/>
              </a:rPr>
              <a:t> </a:t>
            </a:r>
            <a:r>
              <a:rPr sz="1200" spc="-90">
                <a:solidFill>
                  <a:srgbClr val="002F45"/>
                </a:solidFill>
                <a:latin typeface="Calibri" panose="020F0502020204030204" pitchFamily="34" charset="0"/>
                <a:cs typeface="Calibri" panose="020F0502020204030204" pitchFamily="34" charset="0"/>
              </a:rPr>
              <a:t>U.S.</a:t>
            </a:r>
            <a:r>
              <a:rPr sz="1200" spc="-2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Department</a:t>
            </a:r>
            <a:r>
              <a:rPr sz="1200" spc="50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10">
                <a:solidFill>
                  <a:srgbClr val="002F45"/>
                </a:solidFill>
                <a:latin typeface="Calibri" panose="020F0502020204030204" pitchFamily="34" charset="0"/>
                <a:cs typeface="Calibri" panose="020F0502020204030204" pitchFamily="34" charset="0"/>
              </a:rPr>
              <a:t> Housing </a:t>
            </a:r>
            <a:r>
              <a:rPr sz="1200">
                <a:solidFill>
                  <a:srgbClr val="002F45"/>
                </a:solidFill>
                <a:latin typeface="Calibri" panose="020F0502020204030204" pitchFamily="34" charset="0"/>
                <a:cs typeface="Calibri" panose="020F0502020204030204" pitchFamily="34" charset="0"/>
              </a:rPr>
              <a:t>and</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Urban</a:t>
            </a:r>
            <a:r>
              <a:rPr sz="1200" spc="-10">
                <a:solidFill>
                  <a:srgbClr val="002F45"/>
                </a:solidFill>
                <a:latin typeface="Calibri" panose="020F0502020204030204" pitchFamily="34" charset="0"/>
                <a:cs typeface="Calibri" panose="020F0502020204030204" pitchFamily="34" charset="0"/>
              </a:rPr>
              <a:t> Development.</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3719004" y="3530600"/>
            <a:ext cx="5566797" cy="473740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936154"/>
          </a:xfrm>
          <a:prstGeom prst="rect">
            <a:avLst/>
          </a:prstGeom>
        </p:spPr>
        <p:txBody>
          <a:bodyPr vert="horz" wrap="square" lIns="0" tIns="12700" rIns="0" bIns="0" rtlCol="0">
            <a:spAutoFit/>
          </a:bodyPr>
          <a:lstStyle/>
          <a:p>
            <a:pPr marL="12700" marR="5080">
              <a:lnSpc>
                <a:spcPct val="100000"/>
              </a:lnSpc>
              <a:spcBef>
                <a:spcPts val="100"/>
              </a:spcBef>
            </a:pPr>
            <a:r>
              <a:rPr spc="-80"/>
              <a:t>Nearly</a:t>
            </a:r>
            <a:r>
              <a:rPr spc="-85"/>
              <a:t> </a:t>
            </a:r>
            <a:r>
              <a:rPr spc="-345"/>
              <a:t>1</a:t>
            </a:r>
            <a:r>
              <a:t> in</a:t>
            </a:r>
            <a:r>
              <a:rPr spc="-25"/>
              <a:t> </a:t>
            </a:r>
            <a:r>
              <a:rPr spc="-210"/>
              <a:t>3</a:t>
            </a:r>
            <a:r>
              <a:t> </a:t>
            </a:r>
            <a:r>
              <a:rPr spc="-10"/>
              <a:t>Louisianans</a:t>
            </a:r>
            <a:r>
              <a:rPr spc="-30"/>
              <a:t> </a:t>
            </a:r>
            <a:r>
              <a:t>who</a:t>
            </a:r>
            <a:r>
              <a:rPr spc="-25"/>
              <a:t> </a:t>
            </a:r>
            <a:r>
              <a:rPr spc="-10"/>
              <a:t>rent</a:t>
            </a:r>
            <a:r>
              <a:rPr spc="-30"/>
              <a:t> </a:t>
            </a:r>
            <a:r>
              <a:t>spend</a:t>
            </a:r>
            <a:r>
              <a:rPr spc="-25"/>
              <a:t> </a:t>
            </a:r>
            <a:r>
              <a:t>the</a:t>
            </a:r>
            <a:r>
              <a:rPr spc="-30"/>
              <a:t> </a:t>
            </a:r>
            <a:r>
              <a:rPr spc="-70"/>
              <a:t>majority</a:t>
            </a:r>
            <a:r>
              <a:rPr spc="-25"/>
              <a:t> </a:t>
            </a:r>
            <a:r>
              <a:t>of</a:t>
            </a:r>
            <a:r>
              <a:rPr spc="-30"/>
              <a:t> </a:t>
            </a:r>
            <a:r>
              <a:rPr spc="-20"/>
              <a:t>their</a:t>
            </a:r>
            <a:r>
              <a:rPr spc="-25"/>
              <a:t> </a:t>
            </a:r>
            <a:r>
              <a:t>income</a:t>
            </a:r>
            <a:r>
              <a:rPr spc="-30"/>
              <a:t> </a:t>
            </a:r>
            <a:r>
              <a:rPr spc="-25"/>
              <a:t>on </a:t>
            </a:r>
            <a:r>
              <a:rPr spc="-10"/>
              <a:t>housing.</a:t>
            </a:r>
          </a:p>
        </p:txBody>
      </p:sp>
      <p:sp>
        <p:nvSpPr>
          <p:cNvPr id="3" name="object 3"/>
          <p:cNvSpPr txBox="1"/>
          <p:nvPr/>
        </p:nvSpPr>
        <p:spPr>
          <a:xfrm>
            <a:off x="2882900" y="2810346"/>
            <a:ext cx="10858500" cy="936154"/>
          </a:xfrm>
          <a:prstGeom prst="rect">
            <a:avLst/>
          </a:prstGeom>
        </p:spPr>
        <p:txBody>
          <a:bodyPr vert="horz" wrap="square" lIns="0" tIns="12700" rIns="0" bIns="0" rtlCol="0">
            <a:spAutoFit/>
          </a:bodyPr>
          <a:lstStyle/>
          <a:p>
            <a:pPr marL="12700">
              <a:lnSpc>
                <a:spcPct val="100000"/>
              </a:lnSpc>
              <a:spcBef>
                <a:spcPts val="100"/>
              </a:spcBef>
            </a:pPr>
            <a:r>
              <a:rPr sz="2000" b="1" spc="-105">
                <a:solidFill>
                  <a:srgbClr val="002F45"/>
                </a:solidFill>
                <a:latin typeface="Calibri" panose="020F0502020204030204" pitchFamily="34" charset="0"/>
                <a:cs typeface="Calibri" panose="020F0502020204030204" pitchFamily="34" charset="0"/>
              </a:rPr>
              <a:t>Severe</a:t>
            </a:r>
            <a:r>
              <a:rPr sz="2000" b="1" spc="-45">
                <a:solidFill>
                  <a:srgbClr val="002F45"/>
                </a:solidFill>
                <a:latin typeface="Calibri" panose="020F0502020204030204" pitchFamily="34" charset="0"/>
                <a:cs typeface="Calibri" panose="020F0502020204030204" pitchFamily="34" charset="0"/>
              </a:rPr>
              <a:t> </a:t>
            </a:r>
            <a:r>
              <a:rPr sz="2000" b="1" spc="-110">
                <a:solidFill>
                  <a:srgbClr val="002F45"/>
                </a:solidFill>
                <a:latin typeface="Calibri" panose="020F0502020204030204" pitchFamily="34" charset="0"/>
                <a:cs typeface="Calibri" panose="020F0502020204030204" pitchFamily="34" charset="0"/>
              </a:rPr>
              <a:t>housing</a:t>
            </a:r>
            <a:r>
              <a:rPr sz="2000" b="1" spc="-45">
                <a:solidFill>
                  <a:srgbClr val="002F45"/>
                </a:solidFill>
                <a:latin typeface="Calibri" panose="020F0502020204030204" pitchFamily="34" charset="0"/>
                <a:cs typeface="Calibri" panose="020F0502020204030204" pitchFamily="34" charset="0"/>
              </a:rPr>
              <a:t> </a:t>
            </a:r>
            <a:r>
              <a:rPr sz="2000" b="1" spc="-120">
                <a:solidFill>
                  <a:srgbClr val="002F45"/>
                </a:solidFill>
                <a:latin typeface="Calibri" panose="020F0502020204030204" pitchFamily="34" charset="0"/>
                <a:cs typeface="Calibri" panose="020F0502020204030204" pitchFamily="34" charset="0"/>
              </a:rPr>
              <a:t>cost</a:t>
            </a:r>
            <a:r>
              <a:rPr sz="2000" b="1" spc="-45">
                <a:solidFill>
                  <a:srgbClr val="002F45"/>
                </a:solidFill>
                <a:latin typeface="Calibri" panose="020F0502020204030204" pitchFamily="34" charset="0"/>
                <a:cs typeface="Calibri" panose="020F0502020204030204" pitchFamily="34" charset="0"/>
              </a:rPr>
              <a:t> </a:t>
            </a:r>
            <a:r>
              <a:rPr sz="2000" b="1" spc="-110">
                <a:solidFill>
                  <a:srgbClr val="002F45"/>
                </a:solidFill>
                <a:latin typeface="Calibri" panose="020F0502020204030204" pitchFamily="34" charset="0"/>
                <a:cs typeface="Calibri" panose="020F0502020204030204" pitchFamily="34" charset="0"/>
              </a:rPr>
              <a:t>burdens</a:t>
            </a:r>
            <a:r>
              <a:rPr sz="2000" b="1" spc="-40">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45">
                <a:solidFill>
                  <a:srgbClr val="002F45"/>
                </a:solidFill>
                <a:latin typeface="Calibri" panose="020F0502020204030204" pitchFamily="34" charset="0"/>
                <a:cs typeface="Calibri" panose="020F0502020204030204" pitchFamily="34" charset="0"/>
              </a:rPr>
              <a:t> </a:t>
            </a:r>
            <a:r>
              <a:rPr sz="2000" b="1" spc="-95">
                <a:solidFill>
                  <a:srgbClr val="002F45"/>
                </a:solidFill>
                <a:latin typeface="Calibri" panose="020F0502020204030204" pitchFamily="34" charset="0"/>
                <a:cs typeface="Calibri" panose="020F0502020204030204" pitchFamily="34" charset="0"/>
              </a:rPr>
              <a:t>Louisiana</a:t>
            </a:r>
            <a:r>
              <a:rPr sz="2000" b="1" spc="-45">
                <a:solidFill>
                  <a:srgbClr val="002F45"/>
                </a:solidFill>
                <a:latin typeface="Calibri" panose="020F0502020204030204" pitchFamily="34" charset="0"/>
                <a:cs typeface="Calibri" panose="020F0502020204030204" pitchFamily="34" charset="0"/>
              </a:rPr>
              <a:t> </a:t>
            </a:r>
            <a:r>
              <a:rPr sz="2000" b="1" spc="-100">
                <a:solidFill>
                  <a:srgbClr val="002F45"/>
                </a:solidFill>
                <a:latin typeface="Calibri" panose="020F0502020204030204" pitchFamily="34" charset="0"/>
                <a:cs typeface="Calibri" panose="020F0502020204030204" pitchFamily="34" charset="0"/>
              </a:rPr>
              <a:t>parish,</a:t>
            </a:r>
            <a:r>
              <a:rPr sz="2000" b="1" spc="-40">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2019–23</a:t>
            </a:r>
            <a:r>
              <a:rPr sz="2000" b="1" spc="-4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(5-</a:t>
            </a:r>
            <a:r>
              <a:rPr sz="2000" b="1" spc="-60">
                <a:solidFill>
                  <a:srgbClr val="002F45"/>
                </a:solidFill>
                <a:latin typeface="Calibri" panose="020F0502020204030204" pitchFamily="34" charset="0"/>
                <a:cs typeface="Calibri" panose="020F0502020204030204" pitchFamily="34" charset="0"/>
              </a:rPr>
              <a:t>year</a:t>
            </a:r>
            <a:r>
              <a:rPr sz="2000" b="1" spc="-45">
                <a:solidFill>
                  <a:srgbClr val="002F45"/>
                </a:solidFill>
                <a:latin typeface="Calibri" panose="020F0502020204030204" pitchFamily="34" charset="0"/>
                <a:cs typeface="Calibri" panose="020F0502020204030204" pitchFamily="34" charset="0"/>
              </a:rPr>
              <a:t> </a:t>
            </a:r>
            <a:r>
              <a:rPr sz="2000" b="1" spc="-35">
                <a:solidFill>
                  <a:srgbClr val="002F45"/>
                </a:solidFill>
                <a:latin typeface="Calibri" panose="020F0502020204030204" pitchFamily="34" charset="0"/>
                <a:cs typeface="Calibri" panose="020F0502020204030204" pitchFamily="34" charset="0"/>
              </a:rPr>
              <a:t>average)</a:t>
            </a:r>
            <a:endParaRPr sz="2000" b="1">
              <a:latin typeface="Calibri" panose="020F0502020204030204" pitchFamily="34" charset="0"/>
              <a:cs typeface="Calibri" panose="020F0502020204030204" pitchFamily="34" charset="0"/>
            </a:endParaRPr>
          </a:p>
          <a:p>
            <a:pPr marL="12700" marR="2547620">
              <a:lnSpc>
                <a:spcPct val="100000"/>
              </a:lnSpc>
            </a:pPr>
            <a:r>
              <a:rPr sz="2000" spc="-10">
                <a:solidFill>
                  <a:srgbClr val="002F45"/>
                </a:solidFill>
                <a:latin typeface="Calibri" panose="020F0502020204030204" pitchFamily="34" charset="0"/>
                <a:cs typeface="Calibri" panose="020F0502020204030204" pitchFamily="34" charset="0"/>
              </a:rPr>
              <a:t>Percent</a:t>
            </a:r>
            <a:r>
              <a:rPr sz="2000" spc="-25">
                <a:solidFill>
                  <a:srgbClr val="002F45"/>
                </a:solidFill>
                <a:latin typeface="Calibri" panose="020F0502020204030204" pitchFamily="34" charset="0"/>
                <a:cs typeface="Calibri" panose="020F0502020204030204" pitchFamily="34" charset="0"/>
              </a:rPr>
              <a:t> </a:t>
            </a:r>
            <a:r>
              <a:rPr sz="2000" spc="50">
                <a:solidFill>
                  <a:srgbClr val="002F45"/>
                </a:solidFill>
                <a:latin typeface="Calibri" panose="020F0502020204030204" pitchFamily="34" charset="0"/>
                <a:cs typeface="Calibri" panose="020F0502020204030204" pitchFamily="34" charset="0"/>
              </a:rPr>
              <a:t>of</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renter</a:t>
            </a:r>
            <a:r>
              <a:rPr sz="2000" spc="-20">
                <a:solidFill>
                  <a:srgbClr val="002F45"/>
                </a:solidFill>
                <a:latin typeface="Calibri" panose="020F0502020204030204" pitchFamily="34" charset="0"/>
                <a:cs typeface="Calibri" panose="020F0502020204030204" pitchFamily="34" charset="0"/>
              </a:rPr>
              <a:t> households</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paying</a:t>
            </a:r>
            <a:r>
              <a:rPr sz="2000" spc="-20">
                <a:solidFill>
                  <a:srgbClr val="002F45"/>
                </a:solidFill>
                <a:latin typeface="Calibri" panose="020F0502020204030204" pitchFamily="34" charset="0"/>
                <a:cs typeface="Calibri" panose="020F0502020204030204" pitchFamily="34" charset="0"/>
              </a:rPr>
              <a:t> </a:t>
            </a:r>
            <a:r>
              <a:rPr sz="2000" spc="50">
                <a:solidFill>
                  <a:srgbClr val="002F45"/>
                </a:solidFill>
                <a:latin typeface="Calibri" panose="020F0502020204030204" pitchFamily="34" charset="0"/>
                <a:cs typeface="Calibri" panose="020F0502020204030204" pitchFamily="34" charset="0"/>
              </a:rPr>
              <a:t>half</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or</a:t>
            </a:r>
            <a:r>
              <a:rPr sz="2000" spc="-20">
                <a:solidFill>
                  <a:srgbClr val="002F45"/>
                </a:solidFill>
                <a:latin typeface="Calibri" panose="020F0502020204030204" pitchFamily="34" charset="0"/>
                <a:cs typeface="Calibri" panose="020F0502020204030204" pitchFamily="34" charset="0"/>
              </a:rPr>
              <a:t> more </a:t>
            </a:r>
            <a:r>
              <a:rPr sz="2000" spc="50">
                <a:solidFill>
                  <a:srgbClr val="002F45"/>
                </a:solidFill>
                <a:latin typeface="Calibri" panose="020F0502020204030204" pitchFamily="34" charset="0"/>
                <a:cs typeface="Calibri" panose="020F0502020204030204" pitchFamily="34" charset="0"/>
              </a:rPr>
              <a:t>of</a:t>
            </a:r>
            <a:r>
              <a:rPr lang="en-US" sz="2000" spc="-6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household</a:t>
            </a:r>
            <a:r>
              <a:rPr sz="2000" spc="-4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income</a:t>
            </a:r>
            <a:r>
              <a:rPr sz="2000" spc="-4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on</a:t>
            </a:r>
            <a:r>
              <a:rPr sz="2000" spc="-4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housing</a:t>
            </a:r>
            <a:r>
              <a:rPr sz="2000" spc="-45">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costs</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610600"/>
            <a:ext cx="3883660" cy="197490"/>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15">
                <a:solidFill>
                  <a:srgbClr val="002F45"/>
                </a:solidFill>
                <a:latin typeface="Calibri" panose="020F0502020204030204" pitchFamily="34" charset="0"/>
                <a:cs typeface="Calibri" panose="020F0502020204030204" pitchFamily="34" charset="0"/>
              </a:rPr>
              <a:t> </a:t>
            </a:r>
            <a:r>
              <a:rPr sz="1200" u="sng" spc="-55">
                <a:solidFill>
                  <a:srgbClr val="002F45"/>
                </a:solidFill>
                <a:uFill>
                  <a:solidFill>
                    <a:srgbClr val="002F45"/>
                  </a:solidFill>
                </a:uFill>
                <a:latin typeface="Calibri" panose="020F0502020204030204" pitchFamily="34" charset="0"/>
                <a:cs typeface="Calibri" panose="020F0502020204030204" pitchFamily="34" charset="0"/>
                <a:hlinkClick r:id="rId2"/>
              </a:rPr>
              <a:t>Census</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Bureau’s</a:t>
            </a:r>
            <a:r>
              <a:rPr sz="1200" u="sng" spc="-1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American</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Community</a:t>
            </a:r>
            <a:r>
              <a:rPr sz="1200" u="sng" spc="-1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Survey</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45">
                <a:solidFill>
                  <a:srgbClr val="002F45"/>
                </a:solidFill>
                <a:uFill>
                  <a:solidFill>
                    <a:srgbClr val="002F45"/>
                  </a:solidFill>
                </a:uFill>
                <a:latin typeface="Calibri" panose="020F0502020204030204" pitchFamily="34" charset="0"/>
                <a:cs typeface="Calibri" panose="020F0502020204030204" pitchFamily="34" charset="0"/>
                <a:hlinkClick r:id="rId2"/>
              </a:rPr>
              <a:t>2019-</a:t>
            </a:r>
            <a:r>
              <a:rPr sz="1200" u="sng" spc="-25">
                <a:solidFill>
                  <a:srgbClr val="002F45"/>
                </a:solidFill>
                <a:uFill>
                  <a:solidFill>
                    <a:srgbClr val="002F45"/>
                  </a:solidFill>
                </a:uFill>
                <a:latin typeface="Calibri" panose="020F0502020204030204" pitchFamily="34" charset="0"/>
                <a:cs typeface="Calibri" panose="020F0502020204030204" pitchFamily="34" charset="0"/>
                <a:hlinkClick r:id="rId2"/>
              </a:rPr>
              <a:t>23</a:t>
            </a:r>
            <a:r>
              <a:rPr sz="1200" spc="-25">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3672688" y="3931763"/>
            <a:ext cx="5659423" cy="44326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043920" cy="1397000"/>
          </a:xfrm>
          <a:prstGeom prst="rect">
            <a:avLst/>
          </a:prstGeom>
        </p:spPr>
        <p:txBody>
          <a:bodyPr vert="horz" wrap="square" lIns="0" tIns="12700" rIns="0" bIns="0" rtlCol="0" anchor="t">
            <a:spAutoFit/>
          </a:bodyPr>
          <a:lstStyle/>
          <a:p>
            <a:pPr marL="12700" marR="5080">
              <a:lnSpc>
                <a:spcPct val="100000"/>
              </a:lnSpc>
              <a:spcBef>
                <a:spcPts val="100"/>
              </a:spcBef>
            </a:pPr>
            <a:r>
              <a:rPr>
                <a:latin typeface="Century"/>
              </a:rPr>
              <a:t>Once</a:t>
            </a:r>
            <a:r>
              <a:rPr spc="-50">
                <a:latin typeface="Century"/>
              </a:rPr>
              <a:t> </a:t>
            </a:r>
            <a:r>
              <a:rPr spc="-60">
                <a:latin typeface="Century"/>
              </a:rPr>
              <a:t>full-</a:t>
            </a:r>
            <a:r>
              <a:rPr spc="-25">
                <a:latin typeface="Century"/>
              </a:rPr>
              <a:t>risk</a:t>
            </a:r>
            <a:r>
              <a:rPr spc="-50">
                <a:latin typeface="Century"/>
              </a:rPr>
              <a:t> </a:t>
            </a:r>
            <a:r>
              <a:rPr>
                <a:latin typeface="Century"/>
              </a:rPr>
              <a:t>prices</a:t>
            </a:r>
            <a:r>
              <a:rPr spc="-50">
                <a:latin typeface="Century"/>
              </a:rPr>
              <a:t> </a:t>
            </a:r>
            <a:r>
              <a:rPr spc="-60">
                <a:latin typeface="Century"/>
              </a:rPr>
              <a:t>are</a:t>
            </a:r>
            <a:r>
              <a:rPr spc="-50">
                <a:latin typeface="Century"/>
              </a:rPr>
              <a:t> </a:t>
            </a:r>
            <a:r>
              <a:rPr>
                <a:latin typeface="Century"/>
              </a:rPr>
              <a:t>completely</a:t>
            </a:r>
            <a:r>
              <a:rPr spc="-45">
                <a:latin typeface="Century"/>
              </a:rPr>
              <a:t> </a:t>
            </a:r>
            <a:r>
              <a:rPr>
                <a:latin typeface="Century"/>
              </a:rPr>
              <a:t>implemented,</a:t>
            </a:r>
            <a:r>
              <a:rPr spc="-50">
                <a:latin typeface="Century"/>
              </a:rPr>
              <a:t> </a:t>
            </a:r>
            <a:r>
              <a:rPr>
                <a:latin typeface="Century"/>
              </a:rPr>
              <a:t>the</a:t>
            </a:r>
            <a:r>
              <a:rPr spc="-50">
                <a:latin typeface="Century"/>
              </a:rPr>
              <a:t> </a:t>
            </a:r>
            <a:r>
              <a:rPr>
                <a:latin typeface="Century"/>
              </a:rPr>
              <a:t>median</a:t>
            </a:r>
            <a:r>
              <a:rPr spc="-50">
                <a:latin typeface="Century"/>
              </a:rPr>
              <a:t> </a:t>
            </a:r>
            <a:r>
              <a:rPr spc="-20">
                <a:latin typeface="Century"/>
              </a:rPr>
              <a:t>cost </a:t>
            </a:r>
            <a:r>
              <a:rPr>
                <a:latin typeface="Century"/>
              </a:rPr>
              <a:t>of</a:t>
            </a:r>
            <a:r>
              <a:rPr spc="-50">
                <a:latin typeface="Century"/>
              </a:rPr>
              <a:t> </a:t>
            </a:r>
            <a:r>
              <a:rPr>
                <a:latin typeface="Century"/>
              </a:rPr>
              <a:t>flood</a:t>
            </a:r>
            <a:r>
              <a:rPr spc="-50">
                <a:latin typeface="Century"/>
              </a:rPr>
              <a:t> </a:t>
            </a:r>
            <a:r>
              <a:rPr>
                <a:latin typeface="Century"/>
              </a:rPr>
              <a:t>insurance</a:t>
            </a:r>
            <a:r>
              <a:rPr spc="-50">
                <a:latin typeface="Century"/>
              </a:rPr>
              <a:t> </a:t>
            </a:r>
            <a:r>
              <a:rPr spc="50">
                <a:latin typeface="Century"/>
              </a:rPr>
              <a:t>is</a:t>
            </a:r>
            <a:r>
              <a:rPr spc="-45">
                <a:latin typeface="Century"/>
              </a:rPr>
              <a:t> projected</a:t>
            </a:r>
            <a:r>
              <a:rPr spc="-50">
                <a:latin typeface="Century"/>
              </a:rPr>
              <a:t> </a:t>
            </a:r>
            <a:r>
              <a:rPr>
                <a:latin typeface="Century"/>
              </a:rPr>
              <a:t>to</a:t>
            </a:r>
            <a:r>
              <a:rPr spc="-50">
                <a:latin typeface="Century"/>
              </a:rPr>
              <a:t> </a:t>
            </a:r>
            <a:r>
              <a:rPr>
                <a:latin typeface="Century"/>
              </a:rPr>
              <a:t>increase</a:t>
            </a:r>
            <a:r>
              <a:rPr spc="-45">
                <a:latin typeface="Century"/>
              </a:rPr>
              <a:t> </a:t>
            </a:r>
            <a:r>
              <a:rPr spc="-100">
                <a:latin typeface="Century"/>
              </a:rPr>
              <a:t>by</a:t>
            </a:r>
            <a:r>
              <a:rPr spc="-50">
                <a:latin typeface="Century"/>
              </a:rPr>
              <a:t> </a:t>
            </a:r>
            <a:r>
              <a:rPr>
                <a:latin typeface="Century"/>
              </a:rPr>
              <a:t>87</a:t>
            </a:r>
            <a:r>
              <a:rPr spc="-50">
                <a:latin typeface="Century"/>
              </a:rPr>
              <a:t> </a:t>
            </a:r>
            <a:r>
              <a:rPr spc="-20">
                <a:latin typeface="Century"/>
              </a:rPr>
              <a:t>percent</a:t>
            </a:r>
            <a:r>
              <a:rPr spc="-45">
                <a:latin typeface="Century"/>
              </a:rPr>
              <a:t> </a:t>
            </a:r>
            <a:r>
              <a:rPr>
                <a:latin typeface="Century"/>
              </a:rPr>
              <a:t>in</a:t>
            </a:r>
            <a:r>
              <a:rPr spc="-50">
                <a:latin typeface="Century"/>
              </a:rPr>
              <a:t> </a:t>
            </a:r>
            <a:r>
              <a:rPr spc="-10">
                <a:latin typeface="Century"/>
              </a:rPr>
              <a:t>Louisiana </a:t>
            </a:r>
            <a:r>
              <a:rPr spc="-30">
                <a:latin typeface="Century"/>
              </a:rPr>
              <a:t>compared</a:t>
            </a:r>
            <a:r>
              <a:rPr spc="-85">
                <a:latin typeface="Century"/>
              </a:rPr>
              <a:t> </a:t>
            </a:r>
            <a:r>
              <a:rPr>
                <a:latin typeface="Century"/>
              </a:rPr>
              <a:t>to</a:t>
            </a:r>
            <a:r>
              <a:rPr spc="-85">
                <a:latin typeface="Century"/>
              </a:rPr>
              <a:t> </a:t>
            </a:r>
            <a:r>
              <a:rPr spc="225">
                <a:latin typeface="Century"/>
              </a:rPr>
              <a:t>64</a:t>
            </a:r>
            <a:r>
              <a:rPr spc="-80">
                <a:latin typeface="Century"/>
              </a:rPr>
              <a:t> </a:t>
            </a:r>
            <a:r>
              <a:rPr spc="-20">
                <a:latin typeface="Century"/>
              </a:rPr>
              <a:t>percent</a:t>
            </a:r>
            <a:r>
              <a:rPr spc="-85">
                <a:latin typeface="Century"/>
              </a:rPr>
              <a:t> </a:t>
            </a:r>
            <a:r>
              <a:rPr spc="-20">
                <a:latin typeface="Century"/>
              </a:rPr>
              <a:t>across</a:t>
            </a:r>
            <a:r>
              <a:rPr spc="-80">
                <a:latin typeface="Century"/>
              </a:rPr>
              <a:t> </a:t>
            </a:r>
            <a:r>
              <a:rPr>
                <a:latin typeface="Century"/>
              </a:rPr>
              <a:t>the</a:t>
            </a:r>
            <a:r>
              <a:rPr spc="-85">
                <a:latin typeface="Century"/>
              </a:rPr>
              <a:t> </a:t>
            </a:r>
            <a:r>
              <a:rPr spc="-20">
                <a:latin typeface="Century"/>
              </a:rPr>
              <a:t>U.S.</a:t>
            </a:r>
          </a:p>
        </p:txBody>
      </p:sp>
      <p:sp>
        <p:nvSpPr>
          <p:cNvPr id="3" name="object 3"/>
          <p:cNvSpPr txBox="1"/>
          <p:nvPr/>
        </p:nvSpPr>
        <p:spPr>
          <a:xfrm>
            <a:off x="2882900" y="2810346"/>
            <a:ext cx="8110220" cy="628377"/>
          </a:xfrm>
          <a:prstGeom prst="rect">
            <a:avLst/>
          </a:prstGeom>
        </p:spPr>
        <p:txBody>
          <a:bodyPr vert="horz" wrap="square" lIns="0" tIns="12700" rIns="0" bIns="0" rtlCol="0">
            <a:spAutoFit/>
          </a:bodyPr>
          <a:lstStyle/>
          <a:p>
            <a:pPr marL="12700">
              <a:lnSpc>
                <a:spcPct val="100000"/>
              </a:lnSpc>
              <a:spcBef>
                <a:spcPts val="100"/>
              </a:spcBef>
            </a:pPr>
            <a:r>
              <a:rPr sz="2000" b="1" spc="-40">
                <a:solidFill>
                  <a:srgbClr val="002F45"/>
                </a:solidFill>
                <a:latin typeface="Calibri" panose="020F0502020204030204" pitchFamily="34" charset="0"/>
                <a:cs typeface="Calibri" panose="020F0502020204030204" pitchFamily="34" charset="0"/>
              </a:rPr>
              <a:t>Median</a:t>
            </a:r>
            <a:r>
              <a:rPr sz="2000" b="1" spc="-50">
                <a:solidFill>
                  <a:srgbClr val="002F45"/>
                </a:solidFill>
                <a:latin typeface="Calibri" panose="020F0502020204030204" pitchFamily="34" charset="0"/>
                <a:cs typeface="Calibri" panose="020F0502020204030204" pitchFamily="34" charset="0"/>
              </a:rPr>
              <a:t> </a:t>
            </a:r>
            <a:r>
              <a:rPr sz="2000" b="1" spc="-65">
                <a:solidFill>
                  <a:srgbClr val="002F45"/>
                </a:solidFill>
                <a:latin typeface="Calibri" panose="020F0502020204030204" pitchFamily="34" charset="0"/>
                <a:cs typeface="Calibri" panose="020F0502020204030204" pitchFamily="34" charset="0"/>
              </a:rPr>
              <a:t>annual</a:t>
            </a:r>
            <a:r>
              <a:rPr sz="2000" b="1" spc="-50">
                <a:solidFill>
                  <a:srgbClr val="002F45"/>
                </a:solidFill>
                <a:latin typeface="Calibri" panose="020F0502020204030204" pitchFamily="34" charset="0"/>
                <a:cs typeface="Calibri" panose="020F0502020204030204" pitchFamily="34" charset="0"/>
              </a:rPr>
              <a:t> </a:t>
            </a:r>
            <a:r>
              <a:rPr sz="2000" b="1" spc="-120">
                <a:solidFill>
                  <a:srgbClr val="002F45"/>
                </a:solidFill>
                <a:latin typeface="Calibri" panose="020F0502020204030204" pitchFamily="34" charset="0"/>
                <a:cs typeface="Calibri" panose="020F0502020204030204" pitchFamily="34" charset="0"/>
              </a:rPr>
              <a:t>cost</a:t>
            </a:r>
            <a:r>
              <a:rPr sz="2000" b="1" spc="-50">
                <a:solidFill>
                  <a:srgbClr val="002F45"/>
                </a:solidFill>
                <a:latin typeface="Calibri" panose="020F0502020204030204" pitchFamily="34" charset="0"/>
                <a:cs typeface="Calibri" panose="020F0502020204030204" pitchFamily="34" charset="0"/>
              </a:rPr>
              <a:t> of </a:t>
            </a:r>
            <a:r>
              <a:rPr sz="2000" b="1" spc="-55">
                <a:solidFill>
                  <a:srgbClr val="002F45"/>
                </a:solidFill>
                <a:latin typeface="Calibri" panose="020F0502020204030204" pitchFamily="34" charset="0"/>
                <a:cs typeface="Calibri" panose="020F0502020204030204" pitchFamily="34" charset="0"/>
              </a:rPr>
              <a:t>full-</a:t>
            </a:r>
            <a:r>
              <a:rPr sz="2000" b="1" spc="-60">
                <a:solidFill>
                  <a:srgbClr val="002F45"/>
                </a:solidFill>
                <a:latin typeface="Calibri" panose="020F0502020204030204" pitchFamily="34" charset="0"/>
                <a:cs typeface="Calibri" panose="020F0502020204030204" pitchFamily="34" charset="0"/>
              </a:rPr>
              <a:t>risk</a:t>
            </a:r>
            <a:r>
              <a:rPr sz="2000" b="1" spc="-50">
                <a:solidFill>
                  <a:srgbClr val="002F45"/>
                </a:solidFill>
                <a:latin typeface="Calibri" panose="020F0502020204030204" pitchFamily="34" charset="0"/>
                <a:cs typeface="Calibri" panose="020F0502020204030204" pitchFamily="34" charset="0"/>
              </a:rPr>
              <a:t> flood </a:t>
            </a:r>
            <a:r>
              <a:rPr sz="2000" b="1" spc="-95">
                <a:solidFill>
                  <a:srgbClr val="002F45"/>
                </a:solidFill>
                <a:latin typeface="Calibri" panose="020F0502020204030204" pitchFamily="34" charset="0"/>
                <a:cs typeface="Calibri" panose="020F0502020204030204" pitchFamily="34" charset="0"/>
              </a:rPr>
              <a:t>insurance</a:t>
            </a:r>
            <a:r>
              <a:rPr sz="2000" b="1" spc="-50">
                <a:solidFill>
                  <a:srgbClr val="002F45"/>
                </a:solidFill>
                <a:latin typeface="Calibri" panose="020F0502020204030204" pitchFamily="34" charset="0"/>
                <a:cs typeface="Calibri" panose="020F0502020204030204" pitchFamily="34" charset="0"/>
              </a:rPr>
              <a:t> </a:t>
            </a:r>
            <a:r>
              <a:rPr sz="2000" b="1" spc="-130">
                <a:solidFill>
                  <a:srgbClr val="002F45"/>
                </a:solidFill>
                <a:latin typeface="Calibri" panose="020F0502020204030204" pitchFamily="34" charset="0"/>
                <a:cs typeface="Calibri" panose="020F0502020204030204" pitchFamily="34" charset="0"/>
              </a:rPr>
              <a:t>(Risk</a:t>
            </a:r>
            <a:r>
              <a:rPr sz="2000" b="1" spc="-50">
                <a:solidFill>
                  <a:srgbClr val="002F45"/>
                </a:solidFill>
                <a:latin typeface="Calibri" panose="020F0502020204030204" pitchFamily="34" charset="0"/>
                <a:cs typeface="Calibri" panose="020F0502020204030204" pitchFamily="34" charset="0"/>
              </a:rPr>
              <a:t> </a:t>
            </a:r>
            <a:r>
              <a:rPr sz="2000" b="1" spc="-75">
                <a:solidFill>
                  <a:srgbClr val="002F45"/>
                </a:solidFill>
                <a:latin typeface="Calibri" panose="020F0502020204030204" pitchFamily="34" charset="0"/>
                <a:cs typeface="Calibri" panose="020F0502020204030204" pitchFamily="34" charset="0"/>
              </a:rPr>
              <a:t>Rating</a:t>
            </a:r>
            <a:r>
              <a:rPr sz="2000" b="1" spc="-50">
                <a:solidFill>
                  <a:srgbClr val="002F45"/>
                </a:solidFill>
                <a:latin typeface="Calibri" panose="020F0502020204030204" pitchFamily="34" charset="0"/>
                <a:cs typeface="Calibri" panose="020F0502020204030204" pitchFamily="34" charset="0"/>
              </a:rPr>
              <a:t> </a:t>
            </a:r>
            <a:r>
              <a:rPr sz="2000" b="1" spc="-75">
                <a:solidFill>
                  <a:srgbClr val="002F45"/>
                </a:solidFill>
                <a:latin typeface="Calibri" panose="020F0502020204030204" pitchFamily="34" charset="0"/>
                <a:cs typeface="Calibri" panose="020F0502020204030204" pitchFamily="34" charset="0"/>
              </a:rPr>
              <a:t>2.0)</a:t>
            </a:r>
            <a:r>
              <a:rPr sz="2000" b="1" spc="-50">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0">
                <a:solidFill>
                  <a:srgbClr val="002F45"/>
                </a:solidFill>
                <a:latin typeface="Calibri" panose="020F0502020204030204" pitchFamily="34" charset="0"/>
                <a:cs typeface="Calibri" panose="020F0502020204030204" pitchFamily="34" charset="0"/>
              </a:rPr>
              <a:t> </a:t>
            </a:r>
            <a:r>
              <a:rPr sz="2000" b="1" spc="-55">
                <a:solidFill>
                  <a:srgbClr val="002F45"/>
                </a:solidFill>
                <a:latin typeface="Calibri" panose="020F0502020204030204" pitchFamily="34" charset="0"/>
                <a:cs typeface="Calibri" panose="020F0502020204030204" pitchFamily="34" charset="0"/>
              </a:rPr>
              <a:t>parish/county</a:t>
            </a:r>
            <a:endParaRPr sz="2000" b="1">
              <a:latin typeface="Calibri" panose="020F0502020204030204" pitchFamily="34" charset="0"/>
              <a:cs typeface="Calibri" panose="020F0502020204030204" pitchFamily="34" charset="0"/>
            </a:endParaRPr>
          </a:p>
          <a:p>
            <a:pPr marL="12700">
              <a:lnSpc>
                <a:spcPct val="100000"/>
              </a:lnSpc>
            </a:pPr>
            <a:r>
              <a:rPr sz="2000">
                <a:solidFill>
                  <a:srgbClr val="002F45"/>
                </a:solidFill>
                <a:latin typeface="Calibri" panose="020F0502020204030204" pitchFamily="34" charset="0"/>
                <a:cs typeface="Calibri" panose="020F0502020204030204" pitchFamily="34" charset="0"/>
              </a:rPr>
              <a:t>Single-family</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home</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policyholders</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in</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the</a:t>
            </a:r>
            <a:r>
              <a:rPr sz="2000" spc="3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National</a:t>
            </a:r>
            <a:r>
              <a:rPr sz="2000" spc="2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Flood</a:t>
            </a:r>
            <a:r>
              <a:rPr sz="2000" spc="25">
                <a:solidFill>
                  <a:srgbClr val="002F45"/>
                </a:solidFill>
                <a:latin typeface="Calibri" panose="020F0502020204030204" pitchFamily="34" charset="0"/>
                <a:cs typeface="Calibri" panose="020F0502020204030204" pitchFamily="34" charset="0"/>
              </a:rPr>
              <a:t> </a:t>
            </a:r>
            <a:r>
              <a:rPr sz="2000" spc="-20">
                <a:solidFill>
                  <a:srgbClr val="002F45"/>
                </a:solidFill>
                <a:latin typeface="Calibri" panose="020F0502020204030204" pitchFamily="34" charset="0"/>
                <a:cs typeface="Calibri" panose="020F0502020204030204" pitchFamily="34" charset="0"/>
              </a:rPr>
              <a:t>Insurance</a:t>
            </a:r>
            <a:r>
              <a:rPr sz="2000" spc="25">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Program</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46092"/>
            <a:ext cx="6888480" cy="879023"/>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FEMA</a:t>
            </a:r>
            <a:r>
              <a:rPr sz="1200" spc="-2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30">
                <a:solidFill>
                  <a:srgbClr val="002F45"/>
                </a:solidFill>
                <a:latin typeface="Calibri" panose="020F0502020204030204" pitchFamily="34" charset="0"/>
                <a:cs typeface="Calibri" panose="020F0502020204030204" pitchFamily="34" charset="0"/>
              </a:rPr>
              <a:t> </a:t>
            </a:r>
            <a:r>
              <a:rPr sz="1200" spc="-40">
                <a:solidFill>
                  <a:srgbClr val="002F45"/>
                </a:solidFill>
                <a:latin typeface="Calibri" panose="020F0502020204030204" pitchFamily="34" charset="0"/>
                <a:cs typeface="Calibri" panose="020F0502020204030204" pitchFamily="34" charset="0"/>
              </a:rPr>
              <a:t>The</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full-risk</a:t>
            </a:r>
            <a:r>
              <a:rPr sz="1200" spc="3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cost</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3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insurance</a:t>
            </a:r>
            <a:r>
              <a:rPr sz="1200" spc="30">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is</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what</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policyholders</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will</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pay</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their</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full</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actuarial</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rate</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under</a:t>
            </a:r>
            <a:r>
              <a:rPr sz="1200" spc="3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National Flood</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Insurance </a:t>
            </a:r>
            <a:r>
              <a:rPr sz="1200" spc="-25">
                <a:solidFill>
                  <a:srgbClr val="002F45"/>
                </a:solidFill>
                <a:latin typeface="Calibri" panose="020F0502020204030204" pitchFamily="34" charset="0"/>
                <a:cs typeface="Calibri" panose="020F0502020204030204" pitchFamily="34" charset="0"/>
              </a:rPr>
              <a:t>Program’s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pricing</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approach</a:t>
            </a:r>
            <a:r>
              <a:rPr sz="1200" spc="-15">
                <a:solidFill>
                  <a:srgbClr val="002F45"/>
                </a:solidFill>
                <a:latin typeface="Calibri" panose="020F0502020204030204" pitchFamily="34" charset="0"/>
                <a:cs typeface="Calibri" panose="020F0502020204030204" pitchFamily="34" charset="0"/>
              </a:rPr>
              <a:t> </a:t>
            </a:r>
            <a:r>
              <a:rPr sz="1200" spc="-45">
                <a:solidFill>
                  <a:srgbClr val="002F45"/>
                </a:solidFill>
                <a:latin typeface="Calibri" panose="020F0502020204030204" pitchFamily="34" charset="0"/>
                <a:cs typeface="Calibri" panose="020F0502020204030204" pitchFamily="34" charset="0"/>
              </a:rPr>
              <a:t>(Risk</a:t>
            </a:r>
            <a:r>
              <a:rPr sz="1200" spc="-10">
                <a:solidFill>
                  <a:srgbClr val="002F45"/>
                </a:solidFill>
                <a:latin typeface="Calibri" panose="020F0502020204030204" pitchFamily="34" charset="0"/>
                <a:cs typeface="Calibri" panose="020F0502020204030204" pitchFamily="34" charset="0"/>
              </a:rPr>
              <a:t> Rating </a:t>
            </a:r>
            <a:r>
              <a:rPr sz="1200" spc="-55">
                <a:solidFill>
                  <a:srgbClr val="002F45"/>
                </a:solidFill>
                <a:latin typeface="Calibri" panose="020F0502020204030204" pitchFamily="34" charset="0"/>
                <a:cs typeface="Calibri" panose="020F0502020204030204" pitchFamily="34" charset="0"/>
              </a:rPr>
              <a:t>2.0).</a:t>
            </a:r>
            <a:r>
              <a:rPr sz="1200" spc="-15">
                <a:solidFill>
                  <a:srgbClr val="002F45"/>
                </a:solidFill>
                <a:latin typeface="Calibri" panose="020F0502020204030204" pitchFamily="34" charset="0"/>
                <a:cs typeface="Calibri" panose="020F0502020204030204" pitchFamily="34" charset="0"/>
              </a:rPr>
              <a:t> </a:t>
            </a:r>
            <a:r>
              <a:rPr sz="1200" spc="-40">
                <a:solidFill>
                  <a:srgbClr val="002F45"/>
                </a:solidFill>
                <a:latin typeface="Calibri" panose="020F0502020204030204" pitchFamily="34" charset="0"/>
                <a:cs typeface="Calibri" panose="020F0502020204030204" pitchFamily="34" charset="0"/>
              </a:rPr>
              <a:t>Cost</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insurance </a:t>
            </a:r>
            <a:r>
              <a:rPr sz="1200" spc="-20">
                <a:solidFill>
                  <a:srgbClr val="002F45"/>
                </a:solidFill>
                <a:latin typeface="Calibri" panose="020F0502020204030204" pitchFamily="34" charset="0"/>
                <a:cs typeface="Calibri" panose="020F0502020204030204" pitchFamily="34" charset="0"/>
              </a:rPr>
              <a:t>is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defined</a:t>
            </a:r>
            <a:r>
              <a:rPr sz="1200" spc="-10">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all</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premiums, fees, </a:t>
            </a:r>
            <a:r>
              <a:rPr sz="1200" spc="-45">
                <a:solidFill>
                  <a:srgbClr val="002F45"/>
                </a:solidFill>
                <a:latin typeface="Calibri" panose="020F0502020204030204" pitchFamily="34" charset="0"/>
                <a:cs typeface="Calibri" panose="020F0502020204030204" pitchFamily="34" charset="0"/>
              </a:rPr>
              <a:t>assessments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surcharges</a:t>
            </a:r>
            <a:r>
              <a:rPr sz="1200">
                <a:solidFill>
                  <a:srgbClr val="002F45"/>
                </a:solidFill>
                <a:latin typeface="Calibri" panose="020F0502020204030204" pitchFamily="34" charset="0"/>
                <a:cs typeface="Calibri" panose="020F0502020204030204" pitchFamily="34" charset="0"/>
              </a:rPr>
              <a:t> for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 </a:t>
            </a:r>
            <a:r>
              <a:rPr sz="1200" spc="-10">
                <a:solidFill>
                  <a:srgbClr val="002F45"/>
                </a:solidFill>
                <a:latin typeface="Calibri" panose="020F0502020204030204" pitchFamily="34" charset="0"/>
                <a:cs typeface="Calibri" panose="020F0502020204030204" pitchFamily="34" charset="0"/>
              </a:rPr>
              <a:t>policy.</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1892300" y="3769332"/>
            <a:ext cx="9220187" cy="42600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936154"/>
          </a:xfrm>
          <a:prstGeom prst="rect">
            <a:avLst/>
          </a:prstGeom>
        </p:spPr>
        <p:txBody>
          <a:bodyPr vert="horz" wrap="square" lIns="0" tIns="12700" rIns="0" bIns="0" rtlCol="0">
            <a:spAutoFit/>
          </a:bodyPr>
          <a:lstStyle/>
          <a:p>
            <a:pPr marL="12700" marR="5080">
              <a:lnSpc>
                <a:spcPct val="100000"/>
              </a:lnSpc>
              <a:spcBef>
                <a:spcPts val="100"/>
              </a:spcBef>
            </a:pPr>
            <a:r>
              <a:rPr spc="-10"/>
              <a:t>From</a:t>
            </a:r>
            <a:r>
              <a:rPr spc="-40"/>
              <a:t> </a:t>
            </a:r>
            <a:r>
              <a:t>2021</a:t>
            </a:r>
            <a:r>
              <a:rPr spc="-35"/>
              <a:t> </a:t>
            </a:r>
            <a:r>
              <a:t>to</a:t>
            </a:r>
            <a:r>
              <a:rPr spc="-40"/>
              <a:t> </a:t>
            </a:r>
            <a:r>
              <a:rPr spc="120"/>
              <a:t>2024,</a:t>
            </a:r>
            <a:r>
              <a:rPr spc="-35"/>
              <a:t> </a:t>
            </a:r>
            <a:r>
              <a:t>the</a:t>
            </a:r>
            <a:r>
              <a:rPr spc="-35"/>
              <a:t> </a:t>
            </a:r>
            <a:r>
              <a:t>number</a:t>
            </a:r>
            <a:r>
              <a:rPr spc="-40"/>
              <a:t> </a:t>
            </a:r>
            <a:r>
              <a:t>of</a:t>
            </a:r>
            <a:r>
              <a:rPr spc="-35"/>
              <a:t> </a:t>
            </a:r>
            <a:r>
              <a:t>flood</a:t>
            </a:r>
            <a:r>
              <a:rPr spc="-35"/>
              <a:t> </a:t>
            </a:r>
            <a:r>
              <a:t>insurance</a:t>
            </a:r>
            <a:r>
              <a:rPr spc="-40"/>
              <a:t> </a:t>
            </a:r>
            <a:r>
              <a:t>policies</a:t>
            </a:r>
            <a:r>
              <a:rPr spc="-35"/>
              <a:t> </a:t>
            </a:r>
            <a:r>
              <a:rPr spc="-20"/>
              <a:t>across</a:t>
            </a:r>
            <a:r>
              <a:rPr spc="-40"/>
              <a:t> </a:t>
            </a:r>
            <a:r>
              <a:rPr spc="-25"/>
              <a:t>the </a:t>
            </a:r>
            <a:r>
              <a:rPr spc="-10"/>
              <a:t>state</a:t>
            </a:r>
            <a:r>
              <a:rPr spc="-180"/>
              <a:t> </a:t>
            </a:r>
            <a:r>
              <a:rPr spc="-20"/>
              <a:t>shrank</a:t>
            </a:r>
            <a:r>
              <a:rPr spc="-120"/>
              <a:t> </a:t>
            </a:r>
            <a:r>
              <a:rPr spc="-100"/>
              <a:t>by</a:t>
            </a:r>
            <a:r>
              <a:rPr spc="-90"/>
              <a:t> 12</a:t>
            </a:r>
            <a:r>
              <a:rPr spc="-95"/>
              <a:t> </a:t>
            </a:r>
            <a:r>
              <a:rPr spc="-10"/>
              <a:t>percent.</a:t>
            </a:r>
          </a:p>
        </p:txBody>
      </p:sp>
      <p:sp>
        <p:nvSpPr>
          <p:cNvPr id="3" name="object 3"/>
          <p:cNvSpPr txBox="1"/>
          <p:nvPr/>
        </p:nvSpPr>
        <p:spPr>
          <a:xfrm>
            <a:off x="2882900" y="2810346"/>
            <a:ext cx="8265159" cy="628377"/>
          </a:xfrm>
          <a:prstGeom prst="rect">
            <a:avLst/>
          </a:prstGeom>
        </p:spPr>
        <p:txBody>
          <a:bodyPr vert="horz" wrap="square" lIns="0" tIns="12700" rIns="0" bIns="0" rtlCol="0">
            <a:spAutoFit/>
          </a:bodyPr>
          <a:lstStyle/>
          <a:p>
            <a:pPr marL="12700">
              <a:lnSpc>
                <a:spcPct val="100000"/>
              </a:lnSpc>
              <a:spcBef>
                <a:spcPts val="100"/>
              </a:spcBef>
            </a:pPr>
            <a:r>
              <a:rPr sz="2000" b="1" spc="-85">
                <a:solidFill>
                  <a:srgbClr val="002F45"/>
                </a:solidFill>
                <a:latin typeface="Calibri" panose="020F0502020204030204" pitchFamily="34" charset="0"/>
                <a:cs typeface="Calibri" panose="020F0502020204030204" pitchFamily="34" charset="0"/>
              </a:rPr>
              <a:t>Percent</a:t>
            </a:r>
            <a:r>
              <a:rPr sz="2000" b="1" spc="-40">
                <a:solidFill>
                  <a:srgbClr val="002F45"/>
                </a:solidFill>
                <a:latin typeface="Calibri" panose="020F0502020204030204" pitchFamily="34" charset="0"/>
                <a:cs typeface="Calibri" panose="020F0502020204030204" pitchFamily="34" charset="0"/>
              </a:rPr>
              <a:t> </a:t>
            </a:r>
            <a:r>
              <a:rPr sz="2000" b="1" spc="-90">
                <a:solidFill>
                  <a:srgbClr val="002F45"/>
                </a:solidFill>
                <a:latin typeface="Calibri" panose="020F0502020204030204" pitchFamily="34" charset="0"/>
                <a:cs typeface="Calibri" panose="020F0502020204030204" pitchFamily="34" charset="0"/>
              </a:rPr>
              <a:t>change</a:t>
            </a:r>
            <a:r>
              <a:rPr sz="2000" b="1" spc="-40">
                <a:solidFill>
                  <a:srgbClr val="002F45"/>
                </a:solidFill>
                <a:latin typeface="Calibri" panose="020F0502020204030204" pitchFamily="34" charset="0"/>
                <a:cs typeface="Calibri" panose="020F0502020204030204" pitchFamily="34" charset="0"/>
              </a:rPr>
              <a:t> </a:t>
            </a:r>
            <a:r>
              <a:rPr sz="2000" b="1" spc="-70">
                <a:solidFill>
                  <a:srgbClr val="002F45"/>
                </a:solidFill>
                <a:latin typeface="Calibri" panose="020F0502020204030204" pitchFamily="34" charset="0"/>
                <a:cs typeface="Calibri" panose="020F0502020204030204" pitchFamily="34" charset="0"/>
              </a:rPr>
              <a:t>in</a:t>
            </a:r>
            <a:r>
              <a:rPr sz="2000" b="1" spc="-40">
                <a:solidFill>
                  <a:srgbClr val="002F45"/>
                </a:solidFill>
                <a:latin typeface="Calibri" panose="020F0502020204030204" pitchFamily="34" charset="0"/>
                <a:cs typeface="Calibri" panose="020F0502020204030204" pitchFamily="34" charset="0"/>
              </a:rPr>
              <a:t> </a:t>
            </a:r>
            <a:r>
              <a:rPr sz="2000" b="1" spc="-85">
                <a:solidFill>
                  <a:srgbClr val="002F45"/>
                </a:solidFill>
                <a:latin typeface="Calibri" panose="020F0502020204030204" pitchFamily="34" charset="0"/>
                <a:cs typeface="Calibri" panose="020F0502020204030204" pitchFamily="34" charset="0"/>
              </a:rPr>
              <a:t>number</a:t>
            </a:r>
            <a:r>
              <a:rPr sz="2000" b="1" spc="-3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of</a:t>
            </a:r>
            <a:r>
              <a:rPr sz="2000" b="1" spc="-40">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flood</a:t>
            </a:r>
            <a:r>
              <a:rPr sz="2000" b="1" spc="-40">
                <a:solidFill>
                  <a:srgbClr val="002F45"/>
                </a:solidFill>
                <a:latin typeface="Calibri" panose="020F0502020204030204" pitchFamily="34" charset="0"/>
                <a:cs typeface="Calibri" panose="020F0502020204030204" pitchFamily="34" charset="0"/>
              </a:rPr>
              <a:t> </a:t>
            </a:r>
            <a:r>
              <a:rPr sz="2000" b="1" spc="-95">
                <a:solidFill>
                  <a:srgbClr val="002F45"/>
                </a:solidFill>
                <a:latin typeface="Calibri" panose="020F0502020204030204" pitchFamily="34" charset="0"/>
                <a:cs typeface="Calibri" panose="020F0502020204030204" pitchFamily="34" charset="0"/>
              </a:rPr>
              <a:t>insurance</a:t>
            </a:r>
            <a:r>
              <a:rPr sz="2000" b="1" spc="-35">
                <a:solidFill>
                  <a:srgbClr val="002F45"/>
                </a:solidFill>
                <a:latin typeface="Calibri" panose="020F0502020204030204" pitchFamily="34" charset="0"/>
                <a:cs typeface="Calibri" panose="020F0502020204030204" pitchFamily="34" charset="0"/>
              </a:rPr>
              <a:t> </a:t>
            </a:r>
            <a:r>
              <a:rPr sz="2000" b="1" spc="-85">
                <a:solidFill>
                  <a:srgbClr val="002F45"/>
                </a:solidFill>
                <a:latin typeface="Calibri" panose="020F0502020204030204" pitchFamily="34" charset="0"/>
                <a:cs typeface="Calibri" panose="020F0502020204030204" pitchFamily="34" charset="0"/>
              </a:rPr>
              <a:t>policies</a:t>
            </a:r>
            <a:r>
              <a:rPr sz="2000" b="1" spc="-40">
                <a:solidFill>
                  <a:srgbClr val="002F45"/>
                </a:solidFill>
                <a:latin typeface="Calibri" panose="020F0502020204030204" pitchFamily="34" charset="0"/>
                <a:cs typeface="Calibri" panose="020F0502020204030204" pitchFamily="34" charset="0"/>
              </a:rPr>
              <a:t> </a:t>
            </a:r>
            <a:r>
              <a:rPr sz="2000" b="1" spc="-75">
                <a:solidFill>
                  <a:srgbClr val="002F45"/>
                </a:solidFill>
                <a:latin typeface="Calibri" panose="020F0502020204030204" pitchFamily="34" charset="0"/>
                <a:cs typeface="Calibri" panose="020F0502020204030204" pitchFamily="34" charset="0"/>
              </a:rPr>
              <a:t>in-</a:t>
            </a:r>
            <a:r>
              <a:rPr sz="2000" b="1" spc="-80">
                <a:solidFill>
                  <a:srgbClr val="002F45"/>
                </a:solidFill>
                <a:latin typeface="Calibri" panose="020F0502020204030204" pitchFamily="34" charset="0"/>
                <a:cs typeface="Calibri" panose="020F0502020204030204" pitchFamily="34" charset="0"/>
              </a:rPr>
              <a:t>force,</a:t>
            </a:r>
            <a:r>
              <a:rPr sz="2000" b="1" spc="-40">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40">
                <a:solidFill>
                  <a:srgbClr val="002F45"/>
                </a:solidFill>
                <a:latin typeface="Calibri" panose="020F0502020204030204" pitchFamily="34" charset="0"/>
                <a:cs typeface="Calibri" panose="020F0502020204030204" pitchFamily="34" charset="0"/>
              </a:rPr>
              <a:t> </a:t>
            </a:r>
            <a:r>
              <a:rPr sz="2000" b="1" spc="-100">
                <a:solidFill>
                  <a:srgbClr val="002F45"/>
                </a:solidFill>
                <a:latin typeface="Calibri" panose="020F0502020204030204" pitchFamily="34" charset="0"/>
                <a:cs typeface="Calibri" panose="020F0502020204030204" pitchFamily="34" charset="0"/>
              </a:rPr>
              <a:t>Louisiana</a:t>
            </a:r>
            <a:r>
              <a:rPr sz="2000" b="1" spc="-35">
                <a:solidFill>
                  <a:srgbClr val="002F45"/>
                </a:solidFill>
                <a:latin typeface="Calibri" panose="020F0502020204030204" pitchFamily="34" charset="0"/>
                <a:cs typeface="Calibri" panose="020F0502020204030204" pitchFamily="34" charset="0"/>
              </a:rPr>
              <a:t> </a:t>
            </a:r>
            <a:r>
              <a:rPr sz="2000" b="1" spc="-20">
                <a:solidFill>
                  <a:srgbClr val="002F45"/>
                </a:solidFill>
                <a:latin typeface="Calibri" panose="020F0502020204030204" pitchFamily="34" charset="0"/>
                <a:cs typeface="Calibri" panose="020F0502020204030204" pitchFamily="34" charset="0"/>
              </a:rPr>
              <a:t>parish</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2021–2024</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46092"/>
            <a:ext cx="5996305" cy="497572"/>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FEMA</a:t>
            </a:r>
            <a:r>
              <a:rPr sz="1200" spc="-10">
                <a:solidFill>
                  <a:srgbClr val="002F45"/>
                </a:solidFill>
                <a:latin typeface="Calibri" panose="020F0502020204030204" pitchFamily="34" charset="0"/>
                <a:cs typeface="Calibri" panose="020F0502020204030204" pitchFamily="34" charset="0"/>
              </a:rPr>
              <a:t>/</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NFIP</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a:lnSpc>
                <a:spcPct val="100000"/>
              </a:lnSpc>
              <a:spcBef>
                <a:spcPts val="880"/>
              </a:spcBef>
            </a:pPr>
            <a:r>
              <a:rPr sz="1200" spc="-40">
                <a:solidFill>
                  <a:srgbClr val="002F45"/>
                </a:solidFill>
                <a:latin typeface="Calibri" panose="020F0502020204030204" pitchFamily="34" charset="0"/>
                <a:cs typeface="Calibri" panose="020F0502020204030204" pitchFamily="34" charset="0"/>
              </a:rPr>
              <a:t>Note:</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Includes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all</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residential</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commercial</a:t>
            </a:r>
            <a:r>
              <a:rPr sz="1200" spc="-15">
                <a:solidFill>
                  <a:srgbClr val="002F45"/>
                </a:solidFill>
                <a:latin typeface="Calibri" panose="020F0502020204030204" pitchFamily="34" charset="0"/>
                <a:cs typeface="Calibri" panose="020F0502020204030204" pitchFamily="34" charset="0"/>
              </a:rPr>
              <a:t> </a:t>
            </a:r>
            <a:r>
              <a:rPr sz="1200" spc="-65">
                <a:solidFill>
                  <a:srgbClr val="002F45"/>
                </a:solidFill>
                <a:latin typeface="Calibri" panose="020F0502020204030204" pitchFamily="34" charset="0"/>
                <a:cs typeface="Calibri" panose="020F0502020204030204" pitchFamily="34" charset="0"/>
              </a:rPr>
              <a:t>NFIP</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policies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in-force</a:t>
            </a:r>
            <a:r>
              <a:rPr sz="1200" spc="-10">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May</a:t>
            </a:r>
            <a:r>
              <a:rPr sz="1200" spc="-15">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2021</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Oct</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2024.</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3623527" y="3530600"/>
            <a:ext cx="5757745" cy="47374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936154"/>
          </a:xfrm>
          <a:prstGeom prst="rect">
            <a:avLst/>
          </a:prstGeom>
        </p:spPr>
        <p:txBody>
          <a:bodyPr vert="horz" wrap="square" lIns="0" tIns="12700" rIns="0" bIns="0" rtlCol="0">
            <a:spAutoFit/>
          </a:bodyPr>
          <a:lstStyle/>
          <a:p>
            <a:pPr marL="12700" marR="5080">
              <a:lnSpc>
                <a:spcPct val="100000"/>
              </a:lnSpc>
              <a:spcBef>
                <a:spcPts val="100"/>
              </a:spcBef>
            </a:pPr>
            <a:r>
              <a:t>In</a:t>
            </a:r>
            <a:r>
              <a:rPr spc="-85"/>
              <a:t> </a:t>
            </a:r>
            <a:r>
              <a:rPr spc="-30"/>
              <a:t>Louisiana,</a:t>
            </a:r>
            <a:r>
              <a:rPr spc="-80"/>
              <a:t> </a:t>
            </a:r>
            <a:r>
              <a:rPr spc="-20"/>
              <a:t>about</a:t>
            </a:r>
            <a:r>
              <a:rPr spc="-85"/>
              <a:t> </a:t>
            </a:r>
            <a:r>
              <a:rPr spc="-90"/>
              <a:t>12</a:t>
            </a:r>
            <a:r>
              <a:rPr spc="-80"/>
              <a:t> </a:t>
            </a:r>
            <a:r>
              <a:rPr spc="-20"/>
              <a:t>percent</a:t>
            </a:r>
            <a:r>
              <a:rPr spc="-85"/>
              <a:t> </a:t>
            </a:r>
            <a:r>
              <a:t>of</a:t>
            </a:r>
            <a:r>
              <a:rPr spc="-80"/>
              <a:t> </a:t>
            </a:r>
            <a:r>
              <a:rPr spc="-60"/>
              <a:t>working-</a:t>
            </a:r>
            <a:r>
              <a:t>age</a:t>
            </a:r>
            <a:r>
              <a:rPr spc="-85"/>
              <a:t> </a:t>
            </a:r>
            <a:r>
              <a:rPr spc="-10"/>
              <a:t>adults</a:t>
            </a:r>
            <a:r>
              <a:rPr spc="-80"/>
              <a:t> </a:t>
            </a:r>
            <a:r>
              <a:rPr spc="-65"/>
              <a:t>lack</a:t>
            </a:r>
            <a:r>
              <a:rPr spc="-85"/>
              <a:t> </a:t>
            </a:r>
            <a:r>
              <a:rPr spc="-10"/>
              <a:t>health </a:t>
            </a:r>
            <a:r>
              <a:t>insurance,</a:t>
            </a:r>
            <a:r>
              <a:rPr spc="-50"/>
              <a:t> </a:t>
            </a:r>
            <a:r>
              <a:t>which</a:t>
            </a:r>
            <a:r>
              <a:rPr spc="-45"/>
              <a:t> </a:t>
            </a:r>
            <a:r>
              <a:rPr spc="50"/>
              <a:t>is</a:t>
            </a:r>
            <a:r>
              <a:rPr spc="-45"/>
              <a:t> </a:t>
            </a:r>
            <a:r>
              <a:t>on</a:t>
            </a:r>
            <a:r>
              <a:rPr spc="-45"/>
              <a:t> </a:t>
            </a:r>
            <a:r>
              <a:rPr spc="-114"/>
              <a:t>par</a:t>
            </a:r>
            <a:r>
              <a:rPr spc="-45"/>
              <a:t> </a:t>
            </a:r>
            <a:r>
              <a:t>with</a:t>
            </a:r>
            <a:r>
              <a:rPr spc="-45"/>
              <a:t> </a:t>
            </a:r>
            <a:r>
              <a:t>the</a:t>
            </a:r>
            <a:r>
              <a:rPr spc="-45"/>
              <a:t> </a:t>
            </a:r>
            <a:r>
              <a:rPr spc="-25"/>
              <a:t>national</a:t>
            </a:r>
            <a:r>
              <a:rPr spc="-45"/>
              <a:t> </a:t>
            </a:r>
            <a:r>
              <a:rPr spc="-10"/>
              <a:t>average.</a:t>
            </a:r>
          </a:p>
        </p:txBody>
      </p:sp>
      <p:sp>
        <p:nvSpPr>
          <p:cNvPr id="3" name="object 3"/>
          <p:cNvSpPr txBox="1"/>
          <p:nvPr/>
        </p:nvSpPr>
        <p:spPr>
          <a:xfrm>
            <a:off x="2882900" y="2810346"/>
            <a:ext cx="7618730" cy="628377"/>
          </a:xfrm>
          <a:prstGeom prst="rect">
            <a:avLst/>
          </a:prstGeom>
        </p:spPr>
        <p:txBody>
          <a:bodyPr vert="horz" wrap="square" lIns="0" tIns="12700" rIns="0" bIns="0" rtlCol="0">
            <a:spAutoFit/>
          </a:bodyPr>
          <a:lstStyle/>
          <a:p>
            <a:pPr marL="12700">
              <a:lnSpc>
                <a:spcPct val="100000"/>
              </a:lnSpc>
              <a:spcBef>
                <a:spcPts val="100"/>
              </a:spcBef>
            </a:pPr>
            <a:r>
              <a:rPr sz="2000" b="1" spc="-120">
                <a:solidFill>
                  <a:srgbClr val="002F45"/>
                </a:solidFill>
                <a:latin typeface="Calibri" panose="020F0502020204030204" pitchFamily="34" charset="0"/>
                <a:cs typeface="Calibri" panose="020F0502020204030204" pitchFamily="34" charset="0"/>
              </a:rPr>
              <a:t>Lack</a:t>
            </a:r>
            <a:r>
              <a:rPr sz="2000" b="1" spc="-5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of</a:t>
            </a:r>
            <a:r>
              <a:rPr sz="2000" b="1" spc="-55">
                <a:solidFill>
                  <a:srgbClr val="002F45"/>
                </a:solidFill>
                <a:latin typeface="Calibri" panose="020F0502020204030204" pitchFamily="34" charset="0"/>
                <a:cs typeface="Calibri" panose="020F0502020204030204" pitchFamily="34" charset="0"/>
              </a:rPr>
              <a:t> </a:t>
            </a:r>
            <a:r>
              <a:rPr sz="2000" b="1" spc="-35">
                <a:solidFill>
                  <a:srgbClr val="002F45"/>
                </a:solidFill>
                <a:latin typeface="Calibri" panose="020F0502020204030204" pitchFamily="34" charset="0"/>
                <a:cs typeface="Calibri" panose="020F0502020204030204" pitchFamily="34" charset="0"/>
              </a:rPr>
              <a:t>health</a:t>
            </a:r>
            <a:r>
              <a:rPr sz="2000" b="1" spc="-50">
                <a:solidFill>
                  <a:srgbClr val="002F45"/>
                </a:solidFill>
                <a:latin typeface="Calibri" panose="020F0502020204030204" pitchFamily="34" charset="0"/>
                <a:cs typeface="Calibri" panose="020F0502020204030204" pitchFamily="34" charset="0"/>
              </a:rPr>
              <a:t> </a:t>
            </a:r>
            <a:r>
              <a:rPr sz="2000" b="1" spc="-95">
                <a:solidFill>
                  <a:srgbClr val="002F45"/>
                </a:solidFill>
                <a:latin typeface="Calibri" panose="020F0502020204030204" pitchFamily="34" charset="0"/>
                <a:cs typeface="Calibri" panose="020F0502020204030204" pitchFamily="34" charset="0"/>
              </a:rPr>
              <a:t>insurance</a:t>
            </a:r>
            <a:r>
              <a:rPr sz="2000" b="1" spc="-55">
                <a:solidFill>
                  <a:srgbClr val="002F45"/>
                </a:solidFill>
                <a:latin typeface="Calibri" panose="020F0502020204030204" pitchFamily="34" charset="0"/>
                <a:cs typeface="Calibri" panose="020F0502020204030204" pitchFamily="34" charset="0"/>
              </a:rPr>
              <a:t> </a:t>
            </a:r>
            <a:r>
              <a:rPr sz="2000" b="1" spc="-80">
                <a:solidFill>
                  <a:srgbClr val="002F45"/>
                </a:solidFill>
                <a:latin typeface="Calibri" panose="020F0502020204030204" pitchFamily="34" charset="0"/>
                <a:cs typeface="Calibri" panose="020F0502020204030204" pitchFamily="34" charset="0"/>
              </a:rPr>
              <a:t>coverage</a:t>
            </a:r>
            <a:r>
              <a:rPr sz="2000" b="1" spc="-50">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5">
                <a:solidFill>
                  <a:srgbClr val="002F45"/>
                </a:solidFill>
                <a:latin typeface="Calibri" panose="020F0502020204030204" pitchFamily="34" charset="0"/>
                <a:cs typeface="Calibri" panose="020F0502020204030204" pitchFamily="34" charset="0"/>
              </a:rPr>
              <a:t> </a:t>
            </a:r>
            <a:r>
              <a:rPr sz="2000" b="1" spc="-85">
                <a:solidFill>
                  <a:srgbClr val="002F45"/>
                </a:solidFill>
                <a:latin typeface="Calibri" panose="020F0502020204030204" pitchFamily="34" charset="0"/>
                <a:cs typeface="Calibri" panose="020F0502020204030204" pitchFamily="34" charset="0"/>
              </a:rPr>
              <a:t>parish/county,</a:t>
            </a:r>
            <a:r>
              <a:rPr sz="2000" b="1" spc="-5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2019–23 </a:t>
            </a:r>
            <a:r>
              <a:rPr sz="2000" b="1" spc="-65">
                <a:solidFill>
                  <a:srgbClr val="002F45"/>
                </a:solidFill>
                <a:latin typeface="Calibri" panose="020F0502020204030204" pitchFamily="34" charset="0"/>
                <a:cs typeface="Calibri" panose="020F0502020204030204" pitchFamily="34" charset="0"/>
              </a:rPr>
              <a:t>(5-</a:t>
            </a:r>
            <a:r>
              <a:rPr sz="2000" b="1" spc="-70">
                <a:solidFill>
                  <a:srgbClr val="002F45"/>
                </a:solidFill>
                <a:latin typeface="Calibri" panose="020F0502020204030204" pitchFamily="34" charset="0"/>
                <a:cs typeface="Calibri" panose="020F0502020204030204" pitchFamily="34" charset="0"/>
              </a:rPr>
              <a:t>yr</a:t>
            </a:r>
            <a:r>
              <a:rPr sz="2000" b="1" spc="-55">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average)</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Percent</a:t>
            </a:r>
            <a:r>
              <a:rPr sz="2000" spc="10">
                <a:solidFill>
                  <a:srgbClr val="002F45"/>
                </a:solidFill>
                <a:latin typeface="Calibri" panose="020F0502020204030204" pitchFamily="34" charset="0"/>
                <a:cs typeface="Calibri" panose="020F0502020204030204" pitchFamily="34" charset="0"/>
              </a:rPr>
              <a:t> </a:t>
            </a:r>
            <a:r>
              <a:rPr sz="2000" spc="50">
                <a:solidFill>
                  <a:srgbClr val="002F45"/>
                </a:solidFill>
                <a:latin typeface="Calibri" panose="020F0502020204030204" pitchFamily="34" charset="0"/>
                <a:cs typeface="Calibri" panose="020F0502020204030204" pitchFamily="34" charset="0"/>
              </a:rPr>
              <a:t>of</a:t>
            </a:r>
            <a:r>
              <a:rPr sz="2000" spc="1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population</a:t>
            </a:r>
            <a:r>
              <a:rPr sz="2000" spc="15">
                <a:solidFill>
                  <a:srgbClr val="002F45"/>
                </a:solidFill>
                <a:latin typeface="Calibri" panose="020F0502020204030204" pitchFamily="34" charset="0"/>
                <a:cs typeface="Calibri" panose="020F0502020204030204" pitchFamily="34" charset="0"/>
              </a:rPr>
              <a:t> </a:t>
            </a:r>
            <a:r>
              <a:rPr sz="2000" spc="-20">
                <a:solidFill>
                  <a:srgbClr val="002F45"/>
                </a:solidFill>
                <a:latin typeface="Calibri" panose="020F0502020204030204" pitchFamily="34" charset="0"/>
                <a:cs typeface="Calibri" panose="020F0502020204030204" pitchFamily="34" charset="0"/>
              </a:rPr>
              <a:t>age</a:t>
            </a:r>
            <a:r>
              <a:rPr sz="2000" spc="10">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19–64</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46092"/>
            <a:ext cx="5996305" cy="959237"/>
          </a:xfrm>
          <a:prstGeom prst="rect">
            <a:avLst/>
          </a:prstGeom>
        </p:spPr>
        <p:txBody>
          <a:bodyPr vert="horz" wrap="square" lIns="0" tIns="12700" rIns="0" bIns="0" rtlCol="0" anchor="t">
            <a:spAutoFit/>
          </a:bodyPr>
          <a:lstStyle/>
          <a:p>
            <a:pPr marL="12700">
              <a:spcBef>
                <a:spcPts val="100"/>
              </a:spcBef>
            </a:pPr>
            <a:r>
              <a:rPr sz="1200" spc="-75">
                <a:solidFill>
                  <a:srgbClr val="002F45"/>
                </a:solidFill>
                <a:latin typeface="Calibri"/>
                <a:ea typeface="Calibri"/>
                <a:cs typeface="Calibri"/>
              </a:rPr>
              <a:t>Source:</a:t>
            </a:r>
            <a:r>
              <a:rPr lang="en-US" sz="1200" spc="-75">
                <a:solidFill>
                  <a:srgbClr val="002F45"/>
                </a:solidFill>
                <a:latin typeface="Calibri"/>
                <a:ea typeface="Calibri"/>
                <a:cs typeface="Calibri"/>
              </a:rPr>
              <a:t> </a:t>
            </a:r>
            <a:r>
              <a:rPr lang="en-US" sz="1000" u="sng" spc="-75">
                <a:solidFill>
                  <a:srgbClr val="002F45"/>
                </a:solidFill>
                <a:latin typeface="Calibri"/>
                <a:ea typeface="Calibri"/>
                <a:cs typeface="Calibri"/>
                <a:hlinkClick r:id="rId2"/>
              </a:rPr>
              <a:t>Census Bureau’s American Community Survey 2019–23</a:t>
            </a:r>
            <a:r>
              <a:rPr lang="en" sz="1000" spc="-75">
                <a:solidFill>
                  <a:srgbClr val="000000"/>
                </a:solidFill>
                <a:latin typeface="Calibri"/>
                <a:ea typeface="Calibri"/>
                <a:cs typeface="Calibri"/>
              </a:rPr>
              <a:t> and </a:t>
            </a:r>
            <a:r>
              <a:rPr lang="en" sz="1000" u="sng" spc="-75">
                <a:solidFill>
                  <a:srgbClr val="002F45"/>
                </a:solidFill>
                <a:latin typeface="Calibri"/>
                <a:ea typeface="Calibri"/>
                <a:cs typeface="Calibri"/>
                <a:hlinkClick r:id="rId3"/>
              </a:rPr>
              <a:t>Kaiser Family Foundation</a:t>
            </a:r>
            <a:r>
              <a:rPr lang="en-US" sz="1000" spc="-75">
                <a:solidFill>
                  <a:srgbClr val="000000"/>
                </a:solidFill>
                <a:latin typeface="Calibri"/>
                <a:ea typeface="Calibri"/>
                <a:cs typeface="Calibri"/>
              </a:rPr>
              <a:t>.</a:t>
            </a:r>
            <a:endParaRPr lang="en-US" sz="1200" spc="-30">
              <a:solidFill>
                <a:srgbClr val="002F45"/>
              </a:solidFill>
              <a:latin typeface="Calibri"/>
              <a:ea typeface="Calibri"/>
              <a:cs typeface="Calibri"/>
            </a:endParaRPr>
          </a:p>
          <a:p>
            <a:pPr marL="12700">
              <a:spcBef>
                <a:spcPts val="880"/>
              </a:spcBef>
            </a:pPr>
            <a:r>
              <a:rPr lang="en-US" sz="1000" spc="-15">
                <a:solidFill>
                  <a:srgbClr val="000000"/>
                </a:solidFill>
                <a:latin typeface="Calibri"/>
                <a:ea typeface="Calibri"/>
                <a:cs typeface="Calibri"/>
              </a:rPr>
              <a:t>Notes: North Carolina has high uninsured rates because Affordable Care Act (ACA) Medicaid expansion started Dec. 1, 2023. Wisconsin has relatively low uninsured rates (despite not adopting ACA Medicaid expansion) because Wisconsin has partially expanded Medicaid, under a Medicaid waiver, to include all adults under 100 percent federal poverty level.</a:t>
            </a:r>
            <a:r>
              <a:rPr lang="en-US" sz="1000" spc="-15">
                <a:solidFill>
                  <a:srgbClr val="002F45"/>
                </a:solidFill>
                <a:latin typeface="Calibri"/>
                <a:ea typeface="Calibri"/>
                <a:cs typeface="Calibri"/>
                <a:hlinkClick r:id="rId4"/>
              </a:rPr>
              <a:t>[</a:t>
            </a:r>
            <a:r>
              <a:rPr lang="en-US" sz="1000" spc="-15" baseline="30000">
                <a:solidFill>
                  <a:srgbClr val="000000"/>
                </a:solidFill>
                <a:latin typeface="Calibri"/>
                <a:ea typeface="Calibri"/>
                <a:cs typeface="Calibri"/>
              </a:rPr>
              <a:t>lviii</a:t>
            </a:r>
            <a:r>
              <a:rPr lang="en-US" sz="1000" spc="-15">
                <a:solidFill>
                  <a:srgbClr val="002F45"/>
                </a:solidFill>
                <a:latin typeface="Calibri"/>
                <a:ea typeface="Calibri"/>
                <a:cs typeface="Calibri"/>
                <a:hlinkClick r:id="rId5"/>
              </a:rPr>
              <a:t> 1]</a:t>
            </a:r>
            <a:endParaRPr lang="en-US" sz="1000" spc="-15">
              <a:latin typeface="Calibri"/>
              <a:ea typeface="Calibri"/>
              <a:cs typeface="Calibri"/>
            </a:endParaRPr>
          </a:p>
        </p:txBody>
      </p:sp>
      <p:pic>
        <p:nvPicPr>
          <p:cNvPr id="5" name="object 5"/>
          <p:cNvPicPr/>
          <p:nvPr/>
        </p:nvPicPr>
        <p:blipFill>
          <a:blip r:embed="rId6" cstate="print"/>
          <a:stretch>
            <a:fillRect/>
          </a:stretch>
        </p:blipFill>
        <p:spPr>
          <a:xfrm>
            <a:off x="1892300" y="3763519"/>
            <a:ext cx="9220187" cy="42715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200" y="857908"/>
            <a:ext cx="11020878" cy="6660798"/>
          </a:xfrm>
          <a:prstGeom prst="rect">
            <a:avLst/>
          </a:prstGeom>
        </p:spPr>
        <p:txBody>
          <a:bodyPr vert="horz" wrap="square" lIns="0" tIns="12700" rIns="0" bIns="0" rtlCol="0">
            <a:spAutoFit/>
          </a:bodyPr>
          <a:lstStyle/>
          <a:p>
            <a:pPr marL="12700" marR="687070">
              <a:lnSpc>
                <a:spcPct val="100000"/>
              </a:lnSpc>
              <a:spcBef>
                <a:spcPts val="100"/>
              </a:spcBef>
            </a:pPr>
            <a:r>
              <a:rPr sz="3600" spc="-160">
                <a:solidFill>
                  <a:srgbClr val="FFFFFF"/>
                </a:solidFill>
                <a:latin typeface="+mn-lt"/>
                <a:cs typeface="Calibri" panose="020F0502020204030204" pitchFamily="34" charset="0"/>
              </a:rPr>
              <a:t>Since</a:t>
            </a:r>
            <a:r>
              <a:rPr sz="3600" spc="-80">
                <a:solidFill>
                  <a:srgbClr val="FFFFFF"/>
                </a:solidFill>
                <a:latin typeface="+mn-lt"/>
                <a:cs typeface="Calibri" panose="020F0502020204030204" pitchFamily="34" charset="0"/>
              </a:rPr>
              <a:t> </a:t>
            </a:r>
            <a:r>
              <a:rPr sz="3600" spc="-25">
                <a:solidFill>
                  <a:srgbClr val="FFFFFF"/>
                </a:solidFill>
                <a:latin typeface="+mn-lt"/>
                <a:cs typeface="Calibri" panose="020F0502020204030204" pitchFamily="34" charset="0"/>
              </a:rPr>
              <a:t>2000,</a:t>
            </a:r>
            <a:r>
              <a:rPr sz="3600" spc="-160">
                <a:solidFill>
                  <a:srgbClr val="FFFFFF"/>
                </a:solidFill>
                <a:latin typeface="+mn-lt"/>
                <a:cs typeface="Calibri" panose="020F0502020204030204" pitchFamily="34" charset="0"/>
              </a:rPr>
              <a:t> </a:t>
            </a:r>
            <a:r>
              <a:rPr sz="3600" spc="-100">
                <a:solidFill>
                  <a:srgbClr val="FFFFFF"/>
                </a:solidFill>
                <a:latin typeface="+mn-lt"/>
                <a:cs typeface="Calibri" panose="020F0502020204030204" pitchFamily="34" charset="0"/>
              </a:rPr>
              <a:t>Louisiana</a:t>
            </a:r>
            <a:r>
              <a:rPr sz="3600" spc="-95">
                <a:solidFill>
                  <a:srgbClr val="FFFFFF"/>
                </a:solidFill>
                <a:latin typeface="+mn-lt"/>
                <a:cs typeface="Calibri" panose="020F0502020204030204" pitchFamily="34" charset="0"/>
              </a:rPr>
              <a:t> </a:t>
            </a:r>
            <a:r>
              <a:rPr sz="3600" spc="-155">
                <a:solidFill>
                  <a:srgbClr val="FFFFFF"/>
                </a:solidFill>
                <a:latin typeface="+mn-lt"/>
                <a:cs typeface="Calibri" panose="020F0502020204030204" pitchFamily="34" charset="0"/>
              </a:rPr>
              <a:t>has</a:t>
            </a:r>
            <a:r>
              <a:rPr sz="3600" spc="-80">
                <a:solidFill>
                  <a:srgbClr val="FFFFFF"/>
                </a:solidFill>
                <a:latin typeface="+mn-lt"/>
                <a:cs typeface="Calibri" panose="020F0502020204030204" pitchFamily="34" charset="0"/>
              </a:rPr>
              <a:t> </a:t>
            </a:r>
            <a:r>
              <a:rPr sz="3600" spc="-125">
                <a:solidFill>
                  <a:srgbClr val="FFFFFF"/>
                </a:solidFill>
                <a:latin typeface="+mn-lt"/>
                <a:cs typeface="Calibri" panose="020F0502020204030204" pitchFamily="34" charset="0"/>
              </a:rPr>
              <a:t>had</a:t>
            </a:r>
            <a:r>
              <a:rPr sz="3600" spc="-80">
                <a:solidFill>
                  <a:srgbClr val="FFFFFF"/>
                </a:solidFill>
                <a:latin typeface="+mn-lt"/>
                <a:cs typeface="Calibri" panose="020F0502020204030204" pitchFamily="34" charset="0"/>
              </a:rPr>
              <a:t> </a:t>
            </a:r>
            <a:r>
              <a:rPr sz="3600" spc="-105">
                <a:solidFill>
                  <a:srgbClr val="FFFFFF"/>
                </a:solidFill>
                <a:latin typeface="+mn-lt"/>
                <a:cs typeface="Calibri" panose="020F0502020204030204" pitchFamily="34" charset="0"/>
              </a:rPr>
              <a:t>among</a:t>
            </a:r>
            <a:r>
              <a:rPr sz="3600" spc="-85">
                <a:solidFill>
                  <a:srgbClr val="FFFFFF"/>
                </a:solidFill>
                <a:latin typeface="+mn-lt"/>
                <a:cs typeface="Calibri" panose="020F0502020204030204" pitchFamily="34" charset="0"/>
              </a:rPr>
              <a:t> </a:t>
            </a:r>
            <a:r>
              <a:rPr sz="3600" spc="-70">
                <a:solidFill>
                  <a:srgbClr val="FFFFFF"/>
                </a:solidFill>
                <a:latin typeface="+mn-lt"/>
                <a:cs typeface="Calibri" panose="020F0502020204030204" pitchFamily="34" charset="0"/>
              </a:rPr>
              <a:t>the</a:t>
            </a:r>
            <a:r>
              <a:rPr sz="3600" spc="-100">
                <a:solidFill>
                  <a:srgbClr val="FFFFFF"/>
                </a:solidFill>
                <a:latin typeface="+mn-lt"/>
                <a:cs typeface="Calibri" panose="020F0502020204030204" pitchFamily="34" charset="0"/>
              </a:rPr>
              <a:t> </a:t>
            </a:r>
            <a:r>
              <a:rPr sz="3600" spc="-95">
                <a:solidFill>
                  <a:srgbClr val="FFFFFF"/>
                </a:solidFill>
                <a:latin typeface="+mn-lt"/>
                <a:cs typeface="Calibri" panose="020F0502020204030204" pitchFamily="34" charset="0"/>
              </a:rPr>
              <a:t>lowest </a:t>
            </a:r>
            <a:r>
              <a:rPr sz="3600">
                <a:solidFill>
                  <a:srgbClr val="FFFFFF"/>
                </a:solidFill>
                <a:latin typeface="+mn-lt"/>
                <a:cs typeface="Calibri" panose="020F0502020204030204" pitchFamily="34" charset="0"/>
              </a:rPr>
              <a:t>job</a:t>
            </a:r>
            <a:r>
              <a:rPr sz="3600" spc="-95">
                <a:solidFill>
                  <a:srgbClr val="FFFFFF"/>
                </a:solidFill>
                <a:latin typeface="+mn-lt"/>
                <a:cs typeface="Calibri" panose="020F0502020204030204" pitchFamily="34" charset="0"/>
              </a:rPr>
              <a:t> </a:t>
            </a:r>
            <a:r>
              <a:rPr sz="3600" spc="-45">
                <a:solidFill>
                  <a:srgbClr val="FFFFFF"/>
                </a:solidFill>
                <a:latin typeface="+mn-lt"/>
                <a:cs typeface="Calibri" panose="020F0502020204030204" pitchFamily="34" charset="0"/>
              </a:rPr>
              <a:t>growth</a:t>
            </a:r>
            <a:r>
              <a:rPr sz="3600" spc="-100">
                <a:solidFill>
                  <a:srgbClr val="FFFFFF"/>
                </a:solidFill>
                <a:latin typeface="+mn-lt"/>
                <a:cs typeface="Calibri" panose="020F0502020204030204" pitchFamily="34" charset="0"/>
              </a:rPr>
              <a:t> </a:t>
            </a:r>
            <a:r>
              <a:rPr sz="3600" spc="-10">
                <a:solidFill>
                  <a:srgbClr val="FFFFFF"/>
                </a:solidFill>
                <a:latin typeface="+mn-lt"/>
                <a:cs typeface="Calibri" panose="020F0502020204030204" pitchFamily="34" charset="0"/>
              </a:rPr>
              <a:t>rates </a:t>
            </a:r>
            <a:r>
              <a:rPr sz="3600">
                <a:solidFill>
                  <a:srgbClr val="FFFFFF"/>
                </a:solidFill>
                <a:latin typeface="+mn-lt"/>
                <a:cs typeface="Calibri" panose="020F0502020204030204" pitchFamily="34" charset="0"/>
              </a:rPr>
              <a:t>in</a:t>
            </a:r>
            <a:r>
              <a:rPr sz="3600" spc="-195">
                <a:solidFill>
                  <a:srgbClr val="FFFFFF"/>
                </a:solidFill>
                <a:latin typeface="+mn-lt"/>
                <a:cs typeface="Calibri" panose="020F0502020204030204" pitchFamily="34" charset="0"/>
              </a:rPr>
              <a:t> </a:t>
            </a:r>
            <a:r>
              <a:rPr sz="3600" spc="-70">
                <a:solidFill>
                  <a:srgbClr val="FFFFFF"/>
                </a:solidFill>
                <a:latin typeface="+mn-lt"/>
                <a:cs typeface="Calibri" panose="020F0502020204030204" pitchFamily="34" charset="0"/>
              </a:rPr>
              <a:t>the</a:t>
            </a:r>
            <a:r>
              <a:rPr sz="3600" spc="-110">
                <a:solidFill>
                  <a:srgbClr val="FFFFFF"/>
                </a:solidFill>
                <a:latin typeface="+mn-lt"/>
                <a:cs typeface="Calibri" panose="020F0502020204030204" pitchFamily="34" charset="0"/>
              </a:rPr>
              <a:t> </a:t>
            </a:r>
            <a:r>
              <a:rPr sz="3600" spc="-25">
                <a:solidFill>
                  <a:srgbClr val="FFFFFF"/>
                </a:solidFill>
                <a:latin typeface="+mn-lt"/>
                <a:cs typeface="Calibri" panose="020F0502020204030204" pitchFamily="34" charset="0"/>
              </a:rPr>
              <a:t>nation</a:t>
            </a:r>
            <a:r>
              <a:rPr sz="3600" spc="-105">
                <a:solidFill>
                  <a:srgbClr val="FFFFFF"/>
                </a:solidFill>
                <a:latin typeface="+mn-lt"/>
                <a:cs typeface="Calibri" panose="020F0502020204030204" pitchFamily="34" charset="0"/>
              </a:rPr>
              <a:t> </a:t>
            </a:r>
            <a:r>
              <a:rPr sz="3600" spc="-30">
                <a:solidFill>
                  <a:srgbClr val="FFFFFF"/>
                </a:solidFill>
                <a:latin typeface="+mn-lt"/>
                <a:cs typeface="Calibri" panose="020F0502020204030204" pitchFamily="34" charset="0"/>
              </a:rPr>
              <a:t>at</a:t>
            </a:r>
            <a:r>
              <a:rPr sz="3600" spc="-110">
                <a:solidFill>
                  <a:srgbClr val="FFFFFF"/>
                </a:solidFill>
                <a:latin typeface="+mn-lt"/>
                <a:cs typeface="Calibri" panose="020F0502020204030204" pitchFamily="34" charset="0"/>
              </a:rPr>
              <a:t> </a:t>
            </a:r>
            <a:r>
              <a:rPr sz="3600" spc="-195">
                <a:solidFill>
                  <a:srgbClr val="FFFFFF"/>
                </a:solidFill>
                <a:latin typeface="+mn-lt"/>
                <a:cs typeface="Calibri" panose="020F0502020204030204" pitchFamily="34" charset="0"/>
              </a:rPr>
              <a:t>2</a:t>
            </a:r>
            <a:r>
              <a:rPr sz="3600" spc="-80">
                <a:solidFill>
                  <a:srgbClr val="FFFFFF"/>
                </a:solidFill>
                <a:latin typeface="+mn-lt"/>
                <a:cs typeface="Calibri" panose="020F0502020204030204" pitchFamily="34" charset="0"/>
              </a:rPr>
              <a:t> </a:t>
            </a:r>
            <a:r>
              <a:rPr sz="3600" spc="-105">
                <a:solidFill>
                  <a:srgbClr val="FFFFFF"/>
                </a:solidFill>
                <a:latin typeface="+mn-lt"/>
                <a:cs typeface="Calibri" panose="020F0502020204030204" pitchFamily="34" charset="0"/>
              </a:rPr>
              <a:t>percent.</a:t>
            </a:r>
            <a:r>
              <a:rPr sz="3600" spc="-90">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On</a:t>
            </a:r>
            <a:r>
              <a:rPr sz="3600" spc="-105">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top</a:t>
            </a:r>
            <a:r>
              <a:rPr sz="3600" spc="-110">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of</a:t>
            </a:r>
            <a:r>
              <a:rPr sz="3600" spc="-105">
                <a:solidFill>
                  <a:srgbClr val="FFFFFF"/>
                </a:solidFill>
                <a:latin typeface="+mn-lt"/>
                <a:cs typeface="Calibri" panose="020F0502020204030204" pitchFamily="34" charset="0"/>
              </a:rPr>
              <a:t> </a:t>
            </a:r>
            <a:r>
              <a:rPr sz="3600" spc="-20">
                <a:solidFill>
                  <a:srgbClr val="FFFFFF"/>
                </a:solidFill>
                <a:latin typeface="+mn-lt"/>
                <a:cs typeface="Calibri" panose="020F0502020204030204" pitchFamily="34" charset="0"/>
              </a:rPr>
              <a:t>this,</a:t>
            </a:r>
            <a:r>
              <a:rPr sz="3600" spc="-110">
                <a:solidFill>
                  <a:srgbClr val="FFFFFF"/>
                </a:solidFill>
                <a:latin typeface="+mn-lt"/>
                <a:cs typeface="Calibri" panose="020F0502020204030204" pitchFamily="34" charset="0"/>
              </a:rPr>
              <a:t> </a:t>
            </a:r>
            <a:r>
              <a:rPr sz="3600" spc="-100">
                <a:solidFill>
                  <a:srgbClr val="FFFFFF"/>
                </a:solidFill>
                <a:latin typeface="+mn-lt"/>
                <a:cs typeface="Calibri" panose="020F0502020204030204" pitchFamily="34" charset="0"/>
              </a:rPr>
              <a:t>Louisiana</a:t>
            </a:r>
            <a:r>
              <a:rPr sz="3600" spc="-90">
                <a:solidFill>
                  <a:srgbClr val="FFFFFF"/>
                </a:solidFill>
                <a:latin typeface="+mn-lt"/>
                <a:cs typeface="Calibri" panose="020F0502020204030204" pitchFamily="34" charset="0"/>
              </a:rPr>
              <a:t> </a:t>
            </a:r>
            <a:r>
              <a:rPr sz="3600" spc="-155">
                <a:solidFill>
                  <a:srgbClr val="FFFFFF"/>
                </a:solidFill>
                <a:latin typeface="+mn-lt"/>
                <a:cs typeface="Calibri" panose="020F0502020204030204" pitchFamily="34" charset="0"/>
              </a:rPr>
              <a:t>has</a:t>
            </a:r>
            <a:r>
              <a:rPr sz="3600" spc="-80">
                <a:solidFill>
                  <a:srgbClr val="FFFFFF"/>
                </a:solidFill>
                <a:latin typeface="+mn-lt"/>
                <a:cs typeface="Calibri" panose="020F0502020204030204" pitchFamily="34" charset="0"/>
              </a:rPr>
              <a:t> </a:t>
            </a:r>
            <a:r>
              <a:rPr sz="3600" spc="-114">
                <a:solidFill>
                  <a:srgbClr val="FFFFFF"/>
                </a:solidFill>
                <a:latin typeface="+mn-lt"/>
                <a:cs typeface="Calibri" panose="020F0502020204030204" pitchFamily="34" charset="0"/>
              </a:rPr>
              <a:t>experienced</a:t>
            </a:r>
            <a:r>
              <a:rPr lang="en-US" sz="3600">
                <a:latin typeface="+mn-lt"/>
                <a:cs typeface="Calibri" panose="020F0502020204030204" pitchFamily="34" charset="0"/>
              </a:rPr>
              <a:t> </a:t>
            </a:r>
            <a:r>
              <a:rPr sz="3600" spc="-130">
                <a:solidFill>
                  <a:srgbClr val="FFFFFF"/>
                </a:solidFill>
                <a:latin typeface="+mn-lt"/>
                <a:cs typeface="Calibri" panose="020F0502020204030204" pitchFamily="34" charset="0"/>
              </a:rPr>
              <a:t>some</a:t>
            </a:r>
            <a:r>
              <a:rPr sz="3600" spc="-80">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of</a:t>
            </a:r>
            <a:r>
              <a:rPr sz="3600" spc="-125">
                <a:solidFill>
                  <a:srgbClr val="FFFFFF"/>
                </a:solidFill>
                <a:latin typeface="+mn-lt"/>
                <a:cs typeface="Calibri" panose="020F0502020204030204" pitchFamily="34" charset="0"/>
              </a:rPr>
              <a:t> </a:t>
            </a:r>
            <a:r>
              <a:rPr sz="3600" spc="-70">
                <a:solidFill>
                  <a:srgbClr val="FFFFFF"/>
                </a:solidFill>
                <a:latin typeface="+mn-lt"/>
                <a:cs typeface="Calibri" panose="020F0502020204030204" pitchFamily="34" charset="0"/>
              </a:rPr>
              <a:t>the</a:t>
            </a:r>
            <a:r>
              <a:rPr sz="3600" spc="-90">
                <a:solidFill>
                  <a:srgbClr val="FFFFFF"/>
                </a:solidFill>
                <a:latin typeface="+mn-lt"/>
                <a:cs typeface="Calibri" panose="020F0502020204030204" pitchFamily="34" charset="0"/>
              </a:rPr>
              <a:t> </a:t>
            </a:r>
            <a:r>
              <a:rPr sz="3600" spc="-110">
                <a:solidFill>
                  <a:srgbClr val="FFFFFF"/>
                </a:solidFill>
                <a:latin typeface="+mn-lt"/>
                <a:cs typeface="Calibri" panose="020F0502020204030204" pitchFamily="34" charset="0"/>
              </a:rPr>
              <a:t>harshest</a:t>
            </a:r>
            <a:r>
              <a:rPr sz="3600" spc="-85">
                <a:solidFill>
                  <a:srgbClr val="FFFFFF"/>
                </a:solidFill>
                <a:latin typeface="+mn-lt"/>
                <a:cs typeface="Calibri" panose="020F0502020204030204" pitchFamily="34" charset="0"/>
              </a:rPr>
              <a:t> </a:t>
            </a:r>
            <a:r>
              <a:rPr sz="3600" spc="-55">
                <a:solidFill>
                  <a:srgbClr val="FFFFFF"/>
                </a:solidFill>
                <a:latin typeface="+mn-lt"/>
                <a:cs typeface="Calibri" panose="020F0502020204030204" pitchFamily="34" charset="0"/>
              </a:rPr>
              <a:t>impacts</a:t>
            </a:r>
            <a:r>
              <a:rPr sz="3600" spc="-90">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from</a:t>
            </a:r>
            <a:r>
              <a:rPr sz="3600" spc="-90">
                <a:solidFill>
                  <a:srgbClr val="FFFFFF"/>
                </a:solidFill>
                <a:latin typeface="+mn-lt"/>
                <a:cs typeface="Calibri" panose="020F0502020204030204" pitchFamily="34" charset="0"/>
              </a:rPr>
              <a:t> </a:t>
            </a:r>
            <a:r>
              <a:rPr sz="3600" spc="-150">
                <a:solidFill>
                  <a:srgbClr val="FFFFFF"/>
                </a:solidFill>
                <a:latin typeface="+mn-lt"/>
                <a:cs typeface="Calibri" panose="020F0502020204030204" pitchFamily="34" charset="0"/>
              </a:rPr>
              <a:t>an</a:t>
            </a:r>
            <a:r>
              <a:rPr sz="3600" spc="-80">
                <a:solidFill>
                  <a:srgbClr val="FFFFFF"/>
                </a:solidFill>
                <a:latin typeface="+mn-lt"/>
                <a:cs typeface="Calibri" panose="020F0502020204030204" pitchFamily="34" charset="0"/>
              </a:rPr>
              <a:t> </a:t>
            </a:r>
            <a:r>
              <a:rPr sz="3600" spc="-95">
                <a:solidFill>
                  <a:srgbClr val="FFFFFF"/>
                </a:solidFill>
                <a:latin typeface="+mn-lt"/>
                <a:cs typeface="Calibri" panose="020F0502020204030204" pitchFamily="34" charset="0"/>
              </a:rPr>
              <a:t>increasing</a:t>
            </a:r>
            <a:r>
              <a:rPr sz="3600" spc="-90">
                <a:solidFill>
                  <a:srgbClr val="FFFFFF"/>
                </a:solidFill>
                <a:latin typeface="+mn-lt"/>
                <a:cs typeface="Calibri" panose="020F0502020204030204" pitchFamily="34" charset="0"/>
              </a:rPr>
              <a:t> </a:t>
            </a:r>
            <a:r>
              <a:rPr sz="3600" spc="-60">
                <a:solidFill>
                  <a:srgbClr val="FFFFFF"/>
                </a:solidFill>
                <a:latin typeface="+mn-lt"/>
                <a:cs typeface="Calibri" panose="020F0502020204030204" pitchFamily="34" charset="0"/>
              </a:rPr>
              <a:t>number</a:t>
            </a:r>
            <a:r>
              <a:rPr sz="3600" spc="-95">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of</a:t>
            </a:r>
            <a:r>
              <a:rPr sz="3600" spc="-90">
                <a:solidFill>
                  <a:srgbClr val="FFFFFF"/>
                </a:solidFill>
                <a:latin typeface="+mn-lt"/>
                <a:cs typeface="Calibri" panose="020F0502020204030204" pitchFamily="34" charset="0"/>
              </a:rPr>
              <a:t> </a:t>
            </a:r>
            <a:r>
              <a:rPr sz="3600" spc="-10">
                <a:solidFill>
                  <a:srgbClr val="FFFFFF"/>
                </a:solidFill>
                <a:latin typeface="+mn-lt"/>
                <a:cs typeface="Calibri" panose="020F0502020204030204" pitchFamily="34" charset="0"/>
              </a:rPr>
              <a:t>extreme </a:t>
            </a:r>
            <a:r>
              <a:rPr sz="3600" spc="-135">
                <a:solidFill>
                  <a:srgbClr val="FFFFFF"/>
                </a:solidFill>
                <a:latin typeface="+mn-lt"/>
                <a:cs typeface="Calibri" panose="020F0502020204030204" pitchFamily="34" charset="0"/>
              </a:rPr>
              <a:t>weather</a:t>
            </a:r>
            <a:r>
              <a:rPr sz="3600" spc="-80">
                <a:solidFill>
                  <a:srgbClr val="FFFFFF"/>
                </a:solidFill>
                <a:latin typeface="+mn-lt"/>
                <a:cs typeface="Calibri" panose="020F0502020204030204" pitchFamily="34" charset="0"/>
              </a:rPr>
              <a:t> </a:t>
            </a:r>
            <a:r>
              <a:rPr sz="3600" spc="-135">
                <a:solidFill>
                  <a:srgbClr val="FFFFFF"/>
                </a:solidFill>
                <a:latin typeface="+mn-lt"/>
                <a:cs typeface="Calibri" panose="020F0502020204030204" pitchFamily="34" charset="0"/>
              </a:rPr>
              <a:t>events.</a:t>
            </a:r>
            <a:r>
              <a:rPr sz="3600" spc="-80">
                <a:solidFill>
                  <a:srgbClr val="FFFFFF"/>
                </a:solidFill>
                <a:latin typeface="+mn-lt"/>
                <a:cs typeface="Calibri" panose="020F0502020204030204" pitchFamily="34" charset="0"/>
              </a:rPr>
              <a:t> </a:t>
            </a:r>
            <a:r>
              <a:rPr sz="3600" spc="-35">
                <a:solidFill>
                  <a:srgbClr val="FFFFFF"/>
                </a:solidFill>
                <a:latin typeface="+mn-lt"/>
                <a:cs typeface="Calibri" panose="020F0502020204030204" pitchFamily="34" charset="0"/>
              </a:rPr>
              <a:t>But</a:t>
            </a:r>
            <a:r>
              <a:rPr sz="3600" spc="-135">
                <a:solidFill>
                  <a:srgbClr val="FFFFFF"/>
                </a:solidFill>
                <a:latin typeface="+mn-lt"/>
                <a:cs typeface="Calibri" panose="020F0502020204030204" pitchFamily="34" charset="0"/>
              </a:rPr>
              <a:t> </a:t>
            </a:r>
            <a:r>
              <a:rPr sz="3600" spc="-100">
                <a:solidFill>
                  <a:srgbClr val="FFFFFF"/>
                </a:solidFill>
                <a:latin typeface="+mn-lt"/>
                <a:cs typeface="Calibri" panose="020F0502020204030204" pitchFamily="34" charset="0"/>
              </a:rPr>
              <a:t>Louisiana</a:t>
            </a:r>
            <a:r>
              <a:rPr sz="3600" spc="-95">
                <a:solidFill>
                  <a:srgbClr val="FFFFFF"/>
                </a:solidFill>
                <a:latin typeface="+mn-lt"/>
                <a:cs typeface="Calibri" panose="020F0502020204030204" pitchFamily="34" charset="0"/>
              </a:rPr>
              <a:t> </a:t>
            </a:r>
            <a:r>
              <a:rPr sz="3600" spc="-155">
                <a:solidFill>
                  <a:srgbClr val="FFFFFF"/>
                </a:solidFill>
                <a:latin typeface="+mn-lt"/>
                <a:cs typeface="Calibri" panose="020F0502020204030204" pitchFamily="34" charset="0"/>
              </a:rPr>
              <a:t>has</a:t>
            </a:r>
            <a:r>
              <a:rPr sz="3600" spc="-80">
                <a:solidFill>
                  <a:srgbClr val="FFFFFF"/>
                </a:solidFill>
                <a:latin typeface="+mn-lt"/>
                <a:cs typeface="Calibri" panose="020F0502020204030204" pitchFamily="34" charset="0"/>
              </a:rPr>
              <a:t> </a:t>
            </a:r>
            <a:r>
              <a:rPr sz="3600" spc="-70">
                <a:solidFill>
                  <a:srgbClr val="FFFFFF"/>
                </a:solidFill>
                <a:latin typeface="+mn-lt"/>
                <a:cs typeface="Calibri" panose="020F0502020204030204" pitchFamily="34" charset="0"/>
              </a:rPr>
              <a:t>the</a:t>
            </a:r>
            <a:r>
              <a:rPr sz="3600" spc="-95">
                <a:solidFill>
                  <a:srgbClr val="FFFFFF"/>
                </a:solidFill>
                <a:latin typeface="+mn-lt"/>
                <a:cs typeface="Calibri" panose="020F0502020204030204" pitchFamily="34" charset="0"/>
              </a:rPr>
              <a:t> </a:t>
            </a:r>
            <a:r>
              <a:rPr sz="3600" spc="-35">
                <a:solidFill>
                  <a:srgbClr val="FFFFFF"/>
                </a:solidFill>
                <a:latin typeface="+mn-lt"/>
                <a:cs typeface="Calibri" panose="020F0502020204030204" pitchFamily="34" charset="0"/>
              </a:rPr>
              <a:t>opportunity</a:t>
            </a:r>
            <a:r>
              <a:rPr sz="3600" spc="-90">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to</a:t>
            </a:r>
            <a:r>
              <a:rPr sz="3600" spc="-95">
                <a:solidFill>
                  <a:srgbClr val="FFFFFF"/>
                </a:solidFill>
                <a:latin typeface="+mn-lt"/>
                <a:cs typeface="Calibri" panose="020F0502020204030204" pitchFamily="34" charset="0"/>
              </a:rPr>
              <a:t> </a:t>
            </a:r>
            <a:r>
              <a:rPr sz="3600" spc="-10">
                <a:solidFill>
                  <a:srgbClr val="FFFFFF"/>
                </a:solidFill>
                <a:latin typeface="+mn-lt"/>
                <a:cs typeface="Calibri" panose="020F0502020204030204" pitchFamily="34" charset="0"/>
              </a:rPr>
              <a:t>build</a:t>
            </a:r>
            <a:r>
              <a:rPr sz="3600" spc="-95">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up</a:t>
            </a:r>
            <a:r>
              <a:rPr sz="3600" spc="-90">
                <a:solidFill>
                  <a:srgbClr val="FFFFFF"/>
                </a:solidFill>
                <a:latin typeface="+mn-lt"/>
                <a:cs typeface="Calibri" panose="020F0502020204030204" pitchFamily="34" charset="0"/>
              </a:rPr>
              <a:t> </a:t>
            </a:r>
            <a:r>
              <a:rPr sz="3600" spc="-70">
                <a:solidFill>
                  <a:srgbClr val="FFFFFF"/>
                </a:solidFill>
                <a:latin typeface="+mn-lt"/>
                <a:cs typeface="Calibri" panose="020F0502020204030204" pitchFamily="34" charset="0"/>
              </a:rPr>
              <a:t>the</a:t>
            </a:r>
            <a:r>
              <a:rPr sz="3600" spc="-95">
                <a:solidFill>
                  <a:srgbClr val="FFFFFF"/>
                </a:solidFill>
                <a:latin typeface="+mn-lt"/>
                <a:cs typeface="Calibri" panose="020F0502020204030204" pitchFamily="34" charset="0"/>
              </a:rPr>
              <a:t> </a:t>
            </a:r>
            <a:r>
              <a:rPr sz="3600" spc="-40">
                <a:solidFill>
                  <a:srgbClr val="FFFFFF"/>
                </a:solidFill>
                <a:latin typeface="+mn-lt"/>
                <a:cs typeface="Calibri" panose="020F0502020204030204" pitchFamily="34" charset="0"/>
              </a:rPr>
              <a:t>state’s </a:t>
            </a:r>
            <a:r>
              <a:rPr sz="3600" spc="-100">
                <a:solidFill>
                  <a:srgbClr val="FFFFFF"/>
                </a:solidFill>
                <a:latin typeface="+mn-lt"/>
                <a:cs typeface="Calibri" panose="020F0502020204030204" pitchFamily="34" charset="0"/>
              </a:rPr>
              <a:t>resiliency</a:t>
            </a:r>
            <a:r>
              <a:rPr sz="3600" spc="-65">
                <a:solidFill>
                  <a:srgbClr val="FFFFFF"/>
                </a:solidFill>
                <a:latin typeface="+mn-lt"/>
                <a:cs typeface="Calibri" panose="020F0502020204030204" pitchFamily="34" charset="0"/>
              </a:rPr>
              <a:t> </a:t>
            </a:r>
            <a:r>
              <a:rPr sz="3600" spc="-90">
                <a:solidFill>
                  <a:srgbClr val="FFFFFF"/>
                </a:solidFill>
                <a:latin typeface="+mn-lt"/>
                <a:cs typeface="Calibri" panose="020F0502020204030204" pitchFamily="34" charset="0"/>
              </a:rPr>
              <a:t>against</a:t>
            </a:r>
            <a:r>
              <a:rPr sz="3600" spc="-65">
                <a:solidFill>
                  <a:srgbClr val="FFFFFF"/>
                </a:solidFill>
                <a:latin typeface="+mn-lt"/>
                <a:cs typeface="Calibri" panose="020F0502020204030204" pitchFamily="34" charset="0"/>
              </a:rPr>
              <a:t> </a:t>
            </a:r>
            <a:r>
              <a:rPr sz="3600" spc="-135">
                <a:solidFill>
                  <a:srgbClr val="FFFFFF"/>
                </a:solidFill>
                <a:latin typeface="+mn-lt"/>
                <a:cs typeface="Calibri" panose="020F0502020204030204" pitchFamily="34" charset="0"/>
              </a:rPr>
              <a:t>extreme</a:t>
            </a:r>
            <a:r>
              <a:rPr sz="3600" spc="-65">
                <a:solidFill>
                  <a:srgbClr val="FFFFFF"/>
                </a:solidFill>
                <a:latin typeface="+mn-lt"/>
                <a:cs typeface="Calibri" panose="020F0502020204030204" pitchFamily="34" charset="0"/>
              </a:rPr>
              <a:t> </a:t>
            </a:r>
            <a:r>
              <a:rPr sz="3600" spc="-135">
                <a:solidFill>
                  <a:srgbClr val="FFFFFF"/>
                </a:solidFill>
                <a:latin typeface="+mn-lt"/>
                <a:cs typeface="Calibri" panose="020F0502020204030204" pitchFamily="34" charset="0"/>
              </a:rPr>
              <a:t>weather</a:t>
            </a:r>
            <a:r>
              <a:rPr sz="3600" spc="-65">
                <a:solidFill>
                  <a:srgbClr val="FFFFFF"/>
                </a:solidFill>
                <a:latin typeface="+mn-lt"/>
                <a:cs typeface="Calibri" panose="020F0502020204030204" pitchFamily="34" charset="0"/>
              </a:rPr>
              <a:t> </a:t>
            </a:r>
            <a:r>
              <a:rPr sz="3600" spc="-120">
                <a:solidFill>
                  <a:srgbClr val="FFFFFF"/>
                </a:solidFill>
                <a:latin typeface="+mn-lt"/>
                <a:cs typeface="Calibri" panose="020F0502020204030204" pitchFamily="34" charset="0"/>
              </a:rPr>
              <a:t>events,</a:t>
            </a:r>
            <a:r>
              <a:rPr sz="3600" spc="-65">
                <a:solidFill>
                  <a:srgbClr val="FFFFFF"/>
                </a:solidFill>
                <a:latin typeface="+mn-lt"/>
                <a:cs typeface="Calibri" panose="020F0502020204030204" pitchFamily="34" charset="0"/>
              </a:rPr>
              <a:t> </a:t>
            </a:r>
            <a:r>
              <a:rPr sz="3600" spc="-145">
                <a:solidFill>
                  <a:srgbClr val="FFFFFF"/>
                </a:solidFill>
                <a:latin typeface="+mn-lt"/>
                <a:cs typeface="Calibri" panose="020F0502020204030204" pitchFamily="34" charset="0"/>
              </a:rPr>
              <a:t>preserve</a:t>
            </a:r>
            <a:r>
              <a:rPr sz="3600" spc="-65">
                <a:solidFill>
                  <a:srgbClr val="FFFFFF"/>
                </a:solidFill>
                <a:latin typeface="+mn-lt"/>
                <a:cs typeface="Calibri" panose="020F0502020204030204" pitchFamily="34" charset="0"/>
              </a:rPr>
              <a:t> </a:t>
            </a:r>
            <a:r>
              <a:rPr sz="3600" spc="-10">
                <a:solidFill>
                  <a:srgbClr val="FFFFFF"/>
                </a:solidFill>
                <a:latin typeface="+mn-lt"/>
                <a:cs typeface="Calibri" panose="020F0502020204030204" pitchFamily="34" charset="0"/>
              </a:rPr>
              <a:t>our</a:t>
            </a:r>
            <a:r>
              <a:rPr sz="3600" spc="-60">
                <a:solidFill>
                  <a:srgbClr val="FFFFFF"/>
                </a:solidFill>
                <a:latin typeface="+mn-lt"/>
                <a:cs typeface="Calibri" panose="020F0502020204030204" pitchFamily="34" charset="0"/>
              </a:rPr>
              <a:t> culture</a:t>
            </a:r>
            <a:r>
              <a:rPr sz="3600" spc="-65">
                <a:solidFill>
                  <a:srgbClr val="FFFFFF"/>
                </a:solidFill>
                <a:latin typeface="+mn-lt"/>
                <a:cs typeface="Calibri" panose="020F0502020204030204" pitchFamily="34" charset="0"/>
              </a:rPr>
              <a:t> </a:t>
            </a:r>
            <a:r>
              <a:rPr sz="3600" spc="-110">
                <a:solidFill>
                  <a:srgbClr val="FFFFFF"/>
                </a:solidFill>
                <a:latin typeface="+mn-lt"/>
                <a:cs typeface="Calibri" panose="020F0502020204030204" pitchFamily="34" charset="0"/>
              </a:rPr>
              <a:t>and</a:t>
            </a:r>
            <a:r>
              <a:rPr sz="3600" spc="-65">
                <a:solidFill>
                  <a:srgbClr val="FFFFFF"/>
                </a:solidFill>
                <a:latin typeface="+mn-lt"/>
                <a:cs typeface="Calibri" panose="020F0502020204030204" pitchFamily="34" charset="0"/>
              </a:rPr>
              <a:t> </a:t>
            </a:r>
            <a:r>
              <a:rPr sz="3600" spc="-50">
                <a:solidFill>
                  <a:srgbClr val="FFFFFF"/>
                </a:solidFill>
                <a:latin typeface="+mn-lt"/>
                <a:cs typeface="Calibri" panose="020F0502020204030204" pitchFamily="34" charset="0"/>
              </a:rPr>
              <a:t>grow </a:t>
            </a:r>
            <a:r>
              <a:rPr sz="3600" spc="-10">
                <a:solidFill>
                  <a:srgbClr val="FFFFFF"/>
                </a:solidFill>
                <a:latin typeface="+mn-lt"/>
                <a:cs typeface="Calibri" panose="020F0502020204030204" pitchFamily="34" charset="0"/>
              </a:rPr>
              <a:t>our</a:t>
            </a:r>
            <a:r>
              <a:rPr sz="3600" spc="-70">
                <a:solidFill>
                  <a:srgbClr val="FFFFFF"/>
                </a:solidFill>
                <a:latin typeface="+mn-lt"/>
                <a:cs typeface="Calibri" panose="020F0502020204030204" pitchFamily="34" charset="0"/>
              </a:rPr>
              <a:t> </a:t>
            </a:r>
            <a:r>
              <a:rPr sz="3600" spc="-155">
                <a:solidFill>
                  <a:srgbClr val="FFFFFF"/>
                </a:solidFill>
                <a:latin typeface="+mn-lt"/>
                <a:cs typeface="Calibri" panose="020F0502020204030204" pitchFamily="34" charset="0"/>
              </a:rPr>
              <a:t>economy,</a:t>
            </a:r>
            <a:r>
              <a:rPr sz="3600" spc="-70">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if</a:t>
            </a:r>
            <a:r>
              <a:rPr sz="3600" spc="-70">
                <a:solidFill>
                  <a:srgbClr val="FFFFFF"/>
                </a:solidFill>
                <a:latin typeface="+mn-lt"/>
                <a:cs typeface="Calibri" panose="020F0502020204030204" pitchFamily="34" charset="0"/>
              </a:rPr>
              <a:t> </a:t>
            </a:r>
            <a:r>
              <a:rPr sz="3600" spc="-225">
                <a:solidFill>
                  <a:srgbClr val="FFFFFF"/>
                </a:solidFill>
                <a:latin typeface="+mn-lt"/>
                <a:cs typeface="Calibri" panose="020F0502020204030204" pitchFamily="34" charset="0"/>
              </a:rPr>
              <a:t>we</a:t>
            </a:r>
            <a:r>
              <a:rPr sz="3600" spc="-65">
                <a:solidFill>
                  <a:srgbClr val="FFFFFF"/>
                </a:solidFill>
                <a:latin typeface="+mn-lt"/>
                <a:cs typeface="Calibri" panose="020F0502020204030204" pitchFamily="34" charset="0"/>
              </a:rPr>
              <a:t> </a:t>
            </a:r>
            <a:r>
              <a:rPr sz="3600" spc="-110">
                <a:solidFill>
                  <a:srgbClr val="FFFFFF"/>
                </a:solidFill>
                <a:latin typeface="+mn-lt"/>
                <a:cs typeface="Calibri" panose="020F0502020204030204" pitchFamily="34" charset="0"/>
              </a:rPr>
              <a:t>carefully</a:t>
            </a:r>
            <a:r>
              <a:rPr sz="3600" spc="-70">
                <a:solidFill>
                  <a:srgbClr val="FFFFFF"/>
                </a:solidFill>
                <a:latin typeface="+mn-lt"/>
                <a:cs typeface="Calibri" panose="020F0502020204030204" pitchFamily="34" charset="0"/>
              </a:rPr>
              <a:t> </a:t>
            </a:r>
            <a:r>
              <a:rPr sz="3600" spc="-114">
                <a:solidFill>
                  <a:srgbClr val="FFFFFF"/>
                </a:solidFill>
                <a:latin typeface="+mn-lt"/>
                <a:cs typeface="Calibri" panose="020F0502020204030204" pitchFamily="34" charset="0"/>
              </a:rPr>
              <a:t>deploy</a:t>
            </a:r>
            <a:r>
              <a:rPr sz="3600" spc="-70">
                <a:solidFill>
                  <a:srgbClr val="FFFFFF"/>
                </a:solidFill>
                <a:latin typeface="+mn-lt"/>
                <a:cs typeface="Calibri" panose="020F0502020204030204" pitchFamily="34" charset="0"/>
              </a:rPr>
              <a:t> </a:t>
            </a:r>
            <a:r>
              <a:rPr sz="3600" spc="-114">
                <a:solidFill>
                  <a:srgbClr val="FFFFFF"/>
                </a:solidFill>
                <a:latin typeface="+mn-lt"/>
                <a:cs typeface="Calibri" panose="020F0502020204030204" pitchFamily="34" charset="0"/>
              </a:rPr>
              <a:t>federal</a:t>
            </a:r>
            <a:r>
              <a:rPr sz="3600" spc="-70">
                <a:solidFill>
                  <a:srgbClr val="FFFFFF"/>
                </a:solidFill>
                <a:latin typeface="+mn-lt"/>
                <a:cs typeface="Calibri" panose="020F0502020204030204" pitchFamily="34" charset="0"/>
              </a:rPr>
              <a:t> </a:t>
            </a:r>
            <a:r>
              <a:rPr sz="3600" spc="-110">
                <a:solidFill>
                  <a:srgbClr val="FFFFFF"/>
                </a:solidFill>
                <a:latin typeface="+mn-lt"/>
                <a:cs typeface="Calibri" panose="020F0502020204030204" pitchFamily="34" charset="0"/>
              </a:rPr>
              <a:t>and</a:t>
            </a:r>
            <a:r>
              <a:rPr sz="3600" spc="-65">
                <a:solidFill>
                  <a:srgbClr val="FFFFFF"/>
                </a:solidFill>
                <a:latin typeface="+mn-lt"/>
                <a:cs typeface="Calibri" panose="020F0502020204030204" pitchFamily="34" charset="0"/>
              </a:rPr>
              <a:t> </a:t>
            </a:r>
            <a:r>
              <a:rPr sz="3600" spc="-95">
                <a:solidFill>
                  <a:srgbClr val="FFFFFF"/>
                </a:solidFill>
                <a:latin typeface="+mn-lt"/>
                <a:cs typeface="Calibri" panose="020F0502020204030204" pitchFamily="34" charset="0"/>
              </a:rPr>
              <a:t>state</a:t>
            </a:r>
            <a:r>
              <a:rPr sz="3600" spc="-70">
                <a:solidFill>
                  <a:srgbClr val="FFFFFF"/>
                </a:solidFill>
                <a:latin typeface="+mn-lt"/>
                <a:cs typeface="Calibri" panose="020F0502020204030204" pitchFamily="34" charset="0"/>
              </a:rPr>
              <a:t> </a:t>
            </a:r>
            <a:r>
              <a:rPr sz="3600" spc="-50">
                <a:solidFill>
                  <a:srgbClr val="FFFFFF"/>
                </a:solidFill>
                <a:latin typeface="+mn-lt"/>
                <a:cs typeface="Calibri" panose="020F0502020204030204" pitchFamily="34" charset="0"/>
              </a:rPr>
              <a:t>funds</a:t>
            </a:r>
            <a:r>
              <a:rPr sz="3600" spc="-70">
                <a:solidFill>
                  <a:srgbClr val="FFFFFF"/>
                </a:solidFill>
                <a:latin typeface="+mn-lt"/>
                <a:cs typeface="Calibri" panose="020F0502020204030204" pitchFamily="34" charset="0"/>
              </a:rPr>
              <a:t> </a:t>
            </a:r>
            <a:r>
              <a:rPr sz="3600" spc="-110">
                <a:solidFill>
                  <a:srgbClr val="FFFFFF"/>
                </a:solidFill>
                <a:latin typeface="+mn-lt"/>
                <a:cs typeface="Calibri" panose="020F0502020204030204" pitchFamily="34" charset="0"/>
              </a:rPr>
              <a:t>and</a:t>
            </a:r>
            <a:r>
              <a:rPr sz="3600" spc="-65">
                <a:solidFill>
                  <a:srgbClr val="FFFFFF"/>
                </a:solidFill>
                <a:latin typeface="+mn-lt"/>
                <a:cs typeface="Calibri" panose="020F0502020204030204" pitchFamily="34" charset="0"/>
              </a:rPr>
              <a:t> </a:t>
            </a:r>
            <a:r>
              <a:rPr sz="3600" spc="-10">
                <a:solidFill>
                  <a:srgbClr val="FFFFFF"/>
                </a:solidFill>
                <a:latin typeface="+mn-lt"/>
                <a:cs typeface="Calibri" panose="020F0502020204030204" pitchFamily="34" charset="0"/>
              </a:rPr>
              <a:t>taxpayer </a:t>
            </a:r>
            <a:r>
              <a:rPr sz="3600" spc="-70">
                <a:solidFill>
                  <a:srgbClr val="FFFFFF"/>
                </a:solidFill>
                <a:latin typeface="+mn-lt"/>
                <a:cs typeface="Calibri" panose="020F0502020204030204" pitchFamily="34" charset="0"/>
              </a:rPr>
              <a:t>dollars.</a:t>
            </a:r>
            <a:r>
              <a:rPr sz="3600" spc="-125">
                <a:solidFill>
                  <a:srgbClr val="FFFFFF"/>
                </a:solidFill>
                <a:latin typeface="+mn-lt"/>
                <a:cs typeface="Calibri" panose="020F0502020204030204" pitchFamily="34" charset="0"/>
              </a:rPr>
              <a:t> </a:t>
            </a:r>
            <a:r>
              <a:rPr sz="3600" spc="-95">
                <a:solidFill>
                  <a:srgbClr val="FFFFFF"/>
                </a:solidFill>
                <a:latin typeface="+mn-lt"/>
                <a:cs typeface="Calibri" panose="020F0502020204030204" pitchFamily="34" charset="0"/>
              </a:rPr>
              <a:t>This</a:t>
            </a:r>
            <a:r>
              <a:rPr sz="3600" spc="-70">
                <a:solidFill>
                  <a:srgbClr val="FFFFFF"/>
                </a:solidFill>
                <a:latin typeface="+mn-lt"/>
                <a:cs typeface="Calibri" panose="020F0502020204030204" pitchFamily="34" charset="0"/>
              </a:rPr>
              <a:t> </a:t>
            </a:r>
            <a:r>
              <a:rPr sz="3600" spc="-40">
                <a:solidFill>
                  <a:srgbClr val="FFFFFF"/>
                </a:solidFill>
                <a:latin typeface="+mn-lt"/>
                <a:cs typeface="Calibri" panose="020F0502020204030204" pitchFamily="34" charset="0"/>
              </a:rPr>
              <a:t>report</a:t>
            </a:r>
            <a:r>
              <a:rPr sz="3600" spc="-70">
                <a:solidFill>
                  <a:srgbClr val="FFFFFF"/>
                </a:solidFill>
                <a:latin typeface="+mn-lt"/>
                <a:cs typeface="Calibri" panose="020F0502020204030204" pitchFamily="34" charset="0"/>
              </a:rPr>
              <a:t> </a:t>
            </a:r>
            <a:r>
              <a:rPr sz="3600" spc="-95">
                <a:solidFill>
                  <a:srgbClr val="FFFFFF"/>
                </a:solidFill>
                <a:latin typeface="+mn-lt"/>
                <a:cs typeface="Calibri" panose="020F0502020204030204" pitchFamily="34" charset="0"/>
              </a:rPr>
              <a:t>provides</a:t>
            </a:r>
            <a:r>
              <a:rPr sz="3600" spc="-70">
                <a:solidFill>
                  <a:srgbClr val="FFFFFF"/>
                </a:solidFill>
                <a:latin typeface="+mn-lt"/>
                <a:cs typeface="Calibri" panose="020F0502020204030204" pitchFamily="34" charset="0"/>
              </a:rPr>
              <a:t> </a:t>
            </a:r>
            <a:r>
              <a:rPr sz="3600" spc="-150">
                <a:solidFill>
                  <a:srgbClr val="FFFFFF"/>
                </a:solidFill>
                <a:latin typeface="+mn-lt"/>
                <a:cs typeface="Calibri" panose="020F0502020204030204" pitchFamily="34" charset="0"/>
              </a:rPr>
              <a:t>24</a:t>
            </a:r>
            <a:r>
              <a:rPr sz="3600" spc="-70">
                <a:solidFill>
                  <a:srgbClr val="FFFFFF"/>
                </a:solidFill>
                <a:latin typeface="+mn-lt"/>
                <a:cs typeface="Calibri" panose="020F0502020204030204" pitchFamily="34" charset="0"/>
              </a:rPr>
              <a:t> </a:t>
            </a:r>
            <a:r>
              <a:rPr sz="3600" spc="-150">
                <a:solidFill>
                  <a:srgbClr val="FFFFFF"/>
                </a:solidFill>
                <a:latin typeface="+mn-lt"/>
                <a:cs typeface="Calibri" panose="020F0502020204030204" pitchFamily="34" charset="0"/>
              </a:rPr>
              <a:t>one-pagers</a:t>
            </a:r>
            <a:r>
              <a:rPr sz="3600" spc="-70">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with</a:t>
            </a:r>
            <a:r>
              <a:rPr sz="3600" spc="-65">
                <a:solidFill>
                  <a:srgbClr val="FFFFFF"/>
                </a:solidFill>
                <a:latin typeface="+mn-lt"/>
                <a:cs typeface="Calibri" panose="020F0502020204030204" pitchFamily="34" charset="0"/>
              </a:rPr>
              <a:t> </a:t>
            </a:r>
            <a:r>
              <a:rPr sz="3600" spc="-140">
                <a:solidFill>
                  <a:srgbClr val="FFFFFF"/>
                </a:solidFill>
                <a:latin typeface="+mn-lt"/>
                <a:cs typeface="Calibri" panose="020F0502020204030204" pitchFamily="34" charset="0"/>
              </a:rPr>
              <a:t>easily</a:t>
            </a:r>
            <a:r>
              <a:rPr sz="3600" spc="-70">
                <a:solidFill>
                  <a:srgbClr val="FFFFFF"/>
                </a:solidFill>
                <a:latin typeface="+mn-lt"/>
                <a:cs typeface="Calibri" panose="020F0502020204030204" pitchFamily="34" charset="0"/>
              </a:rPr>
              <a:t> </a:t>
            </a:r>
            <a:r>
              <a:rPr sz="3600" spc="-150">
                <a:solidFill>
                  <a:srgbClr val="FFFFFF"/>
                </a:solidFill>
                <a:latin typeface="+mn-lt"/>
                <a:cs typeface="Calibri" panose="020F0502020204030204" pitchFamily="34" charset="0"/>
              </a:rPr>
              <a:t>accessible</a:t>
            </a:r>
            <a:r>
              <a:rPr sz="3600" spc="-70">
                <a:solidFill>
                  <a:srgbClr val="FFFFFF"/>
                </a:solidFill>
                <a:latin typeface="+mn-lt"/>
                <a:cs typeface="Calibri" panose="020F0502020204030204" pitchFamily="34" charset="0"/>
              </a:rPr>
              <a:t> </a:t>
            </a:r>
            <a:r>
              <a:rPr sz="3600" spc="-20">
                <a:solidFill>
                  <a:srgbClr val="FFFFFF"/>
                </a:solidFill>
                <a:latin typeface="+mn-lt"/>
                <a:cs typeface="Calibri" panose="020F0502020204030204" pitchFamily="34" charset="0"/>
              </a:rPr>
              <a:t>data </a:t>
            </a:r>
            <a:r>
              <a:rPr sz="3600" spc="-10">
                <a:solidFill>
                  <a:srgbClr val="FFFFFF"/>
                </a:solidFill>
                <a:latin typeface="+mn-lt"/>
                <a:cs typeface="Calibri" panose="020F0502020204030204" pitchFamily="34" charset="0"/>
              </a:rPr>
              <a:t>that</a:t>
            </a:r>
            <a:r>
              <a:rPr sz="3600" spc="-75">
                <a:solidFill>
                  <a:srgbClr val="FFFFFF"/>
                </a:solidFill>
                <a:latin typeface="+mn-lt"/>
                <a:cs typeface="Calibri" panose="020F0502020204030204" pitchFamily="34" charset="0"/>
              </a:rPr>
              <a:t> </a:t>
            </a:r>
            <a:r>
              <a:rPr sz="3600" spc="-100">
                <a:solidFill>
                  <a:srgbClr val="FFFFFF"/>
                </a:solidFill>
                <a:latin typeface="+mn-lt"/>
                <a:cs typeface="Calibri" panose="020F0502020204030204" pitchFamily="34" charset="0"/>
              </a:rPr>
              <a:t>decisionmakers</a:t>
            </a:r>
            <a:r>
              <a:rPr sz="3600" spc="-70">
                <a:solidFill>
                  <a:srgbClr val="FFFFFF"/>
                </a:solidFill>
                <a:latin typeface="+mn-lt"/>
                <a:cs typeface="Calibri" panose="020F0502020204030204" pitchFamily="34" charset="0"/>
              </a:rPr>
              <a:t> </a:t>
            </a:r>
            <a:r>
              <a:rPr sz="3600" spc="-155">
                <a:solidFill>
                  <a:srgbClr val="FFFFFF"/>
                </a:solidFill>
                <a:latin typeface="+mn-lt"/>
                <a:cs typeface="Calibri" panose="020F0502020204030204" pitchFamily="34" charset="0"/>
              </a:rPr>
              <a:t>can</a:t>
            </a:r>
            <a:r>
              <a:rPr sz="3600" spc="-70">
                <a:solidFill>
                  <a:srgbClr val="FFFFFF"/>
                </a:solidFill>
                <a:latin typeface="+mn-lt"/>
                <a:cs typeface="Calibri" panose="020F0502020204030204" pitchFamily="34" charset="0"/>
              </a:rPr>
              <a:t> </a:t>
            </a:r>
            <a:r>
              <a:rPr sz="3600" spc="-155">
                <a:solidFill>
                  <a:srgbClr val="FFFFFF"/>
                </a:solidFill>
                <a:latin typeface="+mn-lt"/>
                <a:cs typeface="Calibri" panose="020F0502020204030204" pitchFamily="34" charset="0"/>
              </a:rPr>
              <a:t>use</a:t>
            </a:r>
            <a:r>
              <a:rPr sz="3600" spc="-70">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to</a:t>
            </a:r>
            <a:r>
              <a:rPr sz="3600" spc="-70">
                <a:solidFill>
                  <a:srgbClr val="FFFFFF"/>
                </a:solidFill>
                <a:latin typeface="+mn-lt"/>
                <a:cs typeface="Calibri" panose="020F0502020204030204" pitchFamily="34" charset="0"/>
              </a:rPr>
              <a:t> </a:t>
            </a:r>
            <a:r>
              <a:rPr sz="3600" spc="-95">
                <a:solidFill>
                  <a:srgbClr val="FFFFFF"/>
                </a:solidFill>
                <a:latin typeface="+mn-lt"/>
                <a:cs typeface="Calibri" panose="020F0502020204030204" pitchFamily="34" charset="0"/>
              </a:rPr>
              <a:t>gain</a:t>
            </a:r>
            <a:r>
              <a:rPr sz="3600" spc="-70">
                <a:solidFill>
                  <a:srgbClr val="FFFFFF"/>
                </a:solidFill>
                <a:latin typeface="+mn-lt"/>
                <a:cs typeface="Calibri" panose="020F0502020204030204" pitchFamily="34" charset="0"/>
              </a:rPr>
              <a:t> </a:t>
            </a:r>
            <a:r>
              <a:rPr sz="3600" spc="-125">
                <a:solidFill>
                  <a:srgbClr val="FFFFFF"/>
                </a:solidFill>
                <a:latin typeface="+mn-lt"/>
                <a:cs typeface="Calibri" panose="020F0502020204030204" pitchFamily="34" charset="0"/>
              </a:rPr>
              <a:t>consensus</a:t>
            </a:r>
            <a:r>
              <a:rPr sz="3600" spc="-70">
                <a:solidFill>
                  <a:srgbClr val="FFFFFF"/>
                </a:solidFill>
                <a:latin typeface="+mn-lt"/>
                <a:cs typeface="Calibri" panose="020F0502020204030204" pitchFamily="34" charset="0"/>
              </a:rPr>
              <a:t> </a:t>
            </a:r>
            <a:r>
              <a:rPr sz="3600" spc="-110">
                <a:solidFill>
                  <a:srgbClr val="FFFFFF"/>
                </a:solidFill>
                <a:latin typeface="+mn-lt"/>
                <a:cs typeface="Calibri" panose="020F0502020204030204" pitchFamily="34" charset="0"/>
              </a:rPr>
              <a:t>and</a:t>
            </a:r>
            <a:r>
              <a:rPr sz="3600" spc="-75">
                <a:solidFill>
                  <a:srgbClr val="FFFFFF"/>
                </a:solidFill>
                <a:latin typeface="+mn-lt"/>
                <a:cs typeface="Calibri" panose="020F0502020204030204" pitchFamily="34" charset="0"/>
              </a:rPr>
              <a:t> </a:t>
            </a:r>
            <a:r>
              <a:rPr sz="3600" spc="-114">
                <a:solidFill>
                  <a:srgbClr val="FFFFFF"/>
                </a:solidFill>
                <a:latin typeface="+mn-lt"/>
                <a:cs typeface="Calibri" panose="020F0502020204030204" pitchFamily="34" charset="0"/>
              </a:rPr>
              <a:t>set</a:t>
            </a:r>
            <a:r>
              <a:rPr sz="3600" spc="-70">
                <a:solidFill>
                  <a:srgbClr val="FFFFFF"/>
                </a:solidFill>
                <a:latin typeface="+mn-lt"/>
                <a:cs typeface="Calibri" panose="020F0502020204030204" pitchFamily="34" charset="0"/>
              </a:rPr>
              <a:t> </a:t>
            </a:r>
            <a:r>
              <a:rPr sz="3600" spc="-80">
                <a:solidFill>
                  <a:srgbClr val="FFFFFF"/>
                </a:solidFill>
                <a:latin typeface="+mn-lt"/>
                <a:cs typeface="Calibri" panose="020F0502020204030204" pitchFamily="34" charset="0"/>
              </a:rPr>
              <a:t>location-</a:t>
            </a:r>
            <a:r>
              <a:rPr sz="3600" spc="-10">
                <a:solidFill>
                  <a:srgbClr val="FFFFFF"/>
                </a:solidFill>
                <a:latin typeface="+mn-lt"/>
                <a:cs typeface="Calibri" panose="020F0502020204030204" pitchFamily="34" charset="0"/>
              </a:rPr>
              <a:t>specific </a:t>
            </a:r>
            <a:r>
              <a:rPr sz="3600" spc="-30">
                <a:solidFill>
                  <a:srgbClr val="FFFFFF"/>
                </a:solidFill>
                <a:latin typeface="+mn-lt"/>
                <a:cs typeface="Calibri" panose="020F0502020204030204" pitchFamily="34" charset="0"/>
              </a:rPr>
              <a:t>priorities,</a:t>
            </a:r>
            <a:r>
              <a:rPr sz="3600" spc="-125">
                <a:solidFill>
                  <a:srgbClr val="FFFFFF"/>
                </a:solidFill>
                <a:latin typeface="+mn-lt"/>
                <a:cs typeface="Calibri" panose="020F0502020204030204" pitchFamily="34" charset="0"/>
              </a:rPr>
              <a:t> </a:t>
            </a:r>
            <a:r>
              <a:rPr sz="3600" spc="-90">
                <a:solidFill>
                  <a:srgbClr val="FFFFFF"/>
                </a:solidFill>
                <a:latin typeface="+mn-lt"/>
                <a:cs typeface="Calibri" panose="020F0502020204030204" pitchFamily="34" charset="0"/>
              </a:rPr>
              <a:t>creating</a:t>
            </a:r>
            <a:r>
              <a:rPr sz="3600" spc="-100">
                <a:solidFill>
                  <a:srgbClr val="FFFFFF"/>
                </a:solidFill>
                <a:latin typeface="+mn-lt"/>
                <a:cs typeface="Calibri" panose="020F0502020204030204" pitchFamily="34" charset="0"/>
              </a:rPr>
              <a:t> </a:t>
            </a:r>
            <a:r>
              <a:rPr sz="3600" spc="-35">
                <a:solidFill>
                  <a:srgbClr val="FFFFFF"/>
                </a:solidFill>
                <a:latin typeface="+mn-lt"/>
                <a:cs typeface="Calibri" panose="020F0502020204030204" pitchFamily="34" charset="0"/>
              </a:rPr>
              <a:t>opportunities</a:t>
            </a:r>
            <a:r>
              <a:rPr sz="3600" spc="-100">
                <a:solidFill>
                  <a:srgbClr val="FFFFFF"/>
                </a:solidFill>
                <a:latin typeface="+mn-lt"/>
                <a:cs typeface="Calibri" panose="020F0502020204030204" pitchFamily="34" charset="0"/>
              </a:rPr>
              <a:t> </a:t>
            </a:r>
            <a:r>
              <a:rPr sz="3600">
                <a:solidFill>
                  <a:srgbClr val="FFFFFF"/>
                </a:solidFill>
                <a:latin typeface="+mn-lt"/>
                <a:cs typeface="Calibri" panose="020F0502020204030204" pitchFamily="34" charset="0"/>
              </a:rPr>
              <a:t>to</a:t>
            </a:r>
            <a:r>
              <a:rPr sz="3600" spc="-105">
                <a:solidFill>
                  <a:srgbClr val="FFFFFF"/>
                </a:solidFill>
                <a:latin typeface="+mn-lt"/>
                <a:cs typeface="Calibri" panose="020F0502020204030204" pitchFamily="34" charset="0"/>
              </a:rPr>
              <a:t> </a:t>
            </a:r>
            <a:r>
              <a:rPr sz="3600" spc="-160">
                <a:solidFill>
                  <a:srgbClr val="FFFFFF"/>
                </a:solidFill>
                <a:latin typeface="+mn-lt"/>
                <a:cs typeface="Calibri" panose="020F0502020204030204" pitchFamily="34" charset="0"/>
              </a:rPr>
              <a:t>secure</a:t>
            </a:r>
            <a:r>
              <a:rPr sz="3600" spc="-80">
                <a:solidFill>
                  <a:srgbClr val="FFFFFF"/>
                </a:solidFill>
                <a:latin typeface="+mn-lt"/>
                <a:cs typeface="Calibri" panose="020F0502020204030204" pitchFamily="34" charset="0"/>
              </a:rPr>
              <a:t> </a:t>
            </a:r>
            <a:r>
              <a:rPr sz="3600" spc="-10">
                <a:solidFill>
                  <a:srgbClr val="FFFFFF"/>
                </a:solidFill>
                <a:latin typeface="+mn-lt"/>
                <a:cs typeface="Calibri" panose="020F0502020204030204" pitchFamily="34" charset="0"/>
              </a:rPr>
              <a:t>our</a:t>
            </a:r>
            <a:r>
              <a:rPr sz="3600" spc="-100">
                <a:solidFill>
                  <a:srgbClr val="FFFFFF"/>
                </a:solidFill>
                <a:latin typeface="+mn-lt"/>
                <a:cs typeface="Calibri" panose="020F0502020204030204" pitchFamily="34" charset="0"/>
              </a:rPr>
              <a:t> </a:t>
            </a:r>
            <a:r>
              <a:rPr sz="3600" spc="-80">
                <a:solidFill>
                  <a:srgbClr val="FFFFFF"/>
                </a:solidFill>
                <a:latin typeface="+mn-lt"/>
                <a:cs typeface="Calibri" panose="020F0502020204030204" pitchFamily="34" charset="0"/>
              </a:rPr>
              <a:t>competitiveness</a:t>
            </a:r>
            <a:r>
              <a:rPr sz="3600" spc="-100">
                <a:solidFill>
                  <a:srgbClr val="FFFFFF"/>
                </a:solidFill>
                <a:latin typeface="+mn-lt"/>
                <a:cs typeface="Calibri" panose="020F0502020204030204" pitchFamily="34" charset="0"/>
              </a:rPr>
              <a:t> </a:t>
            </a:r>
            <a:r>
              <a:rPr sz="3600" spc="-20">
                <a:solidFill>
                  <a:srgbClr val="FFFFFF"/>
                </a:solidFill>
                <a:latin typeface="+mn-lt"/>
                <a:cs typeface="Calibri" panose="020F0502020204030204" pitchFamily="34" charset="0"/>
              </a:rPr>
              <a:t>on</a:t>
            </a:r>
            <a:r>
              <a:rPr sz="3600" spc="-100">
                <a:solidFill>
                  <a:srgbClr val="FFFFFF"/>
                </a:solidFill>
                <a:latin typeface="+mn-lt"/>
                <a:cs typeface="Calibri" panose="020F0502020204030204" pitchFamily="34" charset="0"/>
              </a:rPr>
              <a:t> </a:t>
            </a:r>
            <a:r>
              <a:rPr sz="3600" spc="-25">
                <a:solidFill>
                  <a:srgbClr val="FFFFFF"/>
                </a:solidFill>
                <a:latin typeface="+mn-lt"/>
                <a:cs typeface="Calibri" panose="020F0502020204030204" pitchFamily="34" charset="0"/>
              </a:rPr>
              <a:t>the </a:t>
            </a:r>
            <a:r>
              <a:rPr sz="3600" spc="-55">
                <a:solidFill>
                  <a:srgbClr val="FFFFFF"/>
                </a:solidFill>
                <a:latin typeface="+mn-lt"/>
                <a:cs typeface="Calibri" panose="020F0502020204030204" pitchFamily="34" charset="0"/>
              </a:rPr>
              <a:t>national</a:t>
            </a:r>
            <a:r>
              <a:rPr sz="3600" spc="-120">
                <a:solidFill>
                  <a:srgbClr val="FFFFFF"/>
                </a:solidFill>
                <a:latin typeface="+mn-lt"/>
                <a:cs typeface="Calibri" panose="020F0502020204030204" pitchFamily="34" charset="0"/>
              </a:rPr>
              <a:t> </a:t>
            </a:r>
            <a:r>
              <a:rPr sz="3600" spc="-110">
                <a:solidFill>
                  <a:srgbClr val="FFFFFF"/>
                </a:solidFill>
                <a:latin typeface="+mn-lt"/>
                <a:cs typeface="Calibri" panose="020F0502020204030204" pitchFamily="34" charset="0"/>
              </a:rPr>
              <a:t>and</a:t>
            </a:r>
            <a:r>
              <a:rPr sz="3600" spc="-85">
                <a:solidFill>
                  <a:srgbClr val="FFFFFF"/>
                </a:solidFill>
                <a:latin typeface="+mn-lt"/>
                <a:cs typeface="Calibri" panose="020F0502020204030204" pitchFamily="34" charset="0"/>
              </a:rPr>
              <a:t> </a:t>
            </a:r>
            <a:r>
              <a:rPr sz="3600" spc="-75">
                <a:solidFill>
                  <a:srgbClr val="FFFFFF"/>
                </a:solidFill>
                <a:latin typeface="+mn-lt"/>
                <a:cs typeface="Calibri" panose="020F0502020204030204" pitchFamily="34" charset="0"/>
              </a:rPr>
              <a:t>global</a:t>
            </a:r>
            <a:r>
              <a:rPr sz="3600" spc="-95">
                <a:solidFill>
                  <a:srgbClr val="FFFFFF"/>
                </a:solidFill>
                <a:latin typeface="+mn-lt"/>
                <a:cs typeface="Calibri" panose="020F0502020204030204" pitchFamily="34" charset="0"/>
              </a:rPr>
              <a:t> </a:t>
            </a:r>
            <a:r>
              <a:rPr sz="3600" spc="-10">
                <a:solidFill>
                  <a:srgbClr val="FFFFFF"/>
                </a:solidFill>
                <a:latin typeface="+mn-lt"/>
                <a:cs typeface="Calibri" panose="020F0502020204030204" pitchFamily="34" charset="0"/>
              </a:rPr>
              <a:t>stage.</a:t>
            </a:r>
            <a:endParaRPr sz="3600">
              <a:latin typeface="+mn-lt"/>
              <a:cs typeface="Calibri" panose="020F0502020204030204" pitchFamily="34" charset="0"/>
            </a:endParaRPr>
          </a:p>
        </p:txBody>
      </p:sp>
      <p:grpSp>
        <p:nvGrpSpPr>
          <p:cNvPr id="3" name="object 3"/>
          <p:cNvGrpSpPr/>
          <p:nvPr/>
        </p:nvGrpSpPr>
        <p:grpSpPr>
          <a:xfrm>
            <a:off x="1155814" y="8592323"/>
            <a:ext cx="386715" cy="386715"/>
            <a:chOff x="1155814" y="8592323"/>
            <a:chExt cx="386715" cy="386715"/>
          </a:xfrm>
        </p:grpSpPr>
        <p:sp>
          <p:nvSpPr>
            <p:cNvPr id="4" name="object 4"/>
            <p:cNvSpPr/>
            <p:nvPr/>
          </p:nvSpPr>
          <p:spPr>
            <a:xfrm>
              <a:off x="1348978" y="8592323"/>
              <a:ext cx="193675" cy="376555"/>
            </a:xfrm>
            <a:custGeom>
              <a:avLst/>
              <a:gdLst/>
              <a:ahLst/>
              <a:cxnLst/>
              <a:rect l="l" t="t" r="r" b="b"/>
              <a:pathLst>
                <a:path w="193675" h="376554">
                  <a:moveTo>
                    <a:pt x="0" y="0"/>
                  </a:moveTo>
                  <a:lnTo>
                    <a:pt x="0" y="193116"/>
                  </a:lnTo>
                  <a:lnTo>
                    <a:pt x="59601" y="376402"/>
                  </a:lnTo>
                  <a:lnTo>
                    <a:pt x="96431" y="360083"/>
                  </a:lnTo>
                  <a:lnTo>
                    <a:pt x="128663" y="336854"/>
                  </a:lnTo>
                  <a:lnTo>
                    <a:pt x="155448" y="307555"/>
                  </a:lnTo>
                  <a:lnTo>
                    <a:pt x="175717" y="273164"/>
                  </a:lnTo>
                  <a:lnTo>
                    <a:pt x="188556" y="234835"/>
                  </a:lnTo>
                  <a:lnTo>
                    <a:pt x="193103" y="193116"/>
                  </a:lnTo>
                  <a:lnTo>
                    <a:pt x="192674" y="179945"/>
                  </a:lnTo>
                  <a:lnTo>
                    <a:pt x="186232" y="141808"/>
                  </a:lnTo>
                  <a:lnTo>
                    <a:pt x="166738" y="95694"/>
                  </a:lnTo>
                  <a:lnTo>
                    <a:pt x="136525" y="56603"/>
                  </a:lnTo>
                  <a:lnTo>
                    <a:pt x="97447" y="26365"/>
                  </a:lnTo>
                  <a:lnTo>
                    <a:pt x="51295" y="6908"/>
                  </a:lnTo>
                  <a:lnTo>
                    <a:pt x="13192" y="429"/>
                  </a:lnTo>
                  <a:lnTo>
                    <a:pt x="0" y="0"/>
                  </a:lnTo>
                  <a:close/>
                </a:path>
              </a:pathLst>
            </a:custGeom>
            <a:solidFill>
              <a:srgbClr val="ABE1FA"/>
            </a:solidFill>
          </p:spPr>
          <p:txBody>
            <a:bodyPr wrap="square" lIns="0" tIns="0" rIns="0" bIns="0" rtlCol="0"/>
            <a:lstStyle/>
            <a:p>
              <a:endParaRPr/>
            </a:p>
          </p:txBody>
        </p:sp>
        <p:pic>
          <p:nvPicPr>
            <p:cNvPr id="5" name="object 5"/>
            <p:cNvPicPr/>
            <p:nvPr/>
          </p:nvPicPr>
          <p:blipFill>
            <a:blip r:embed="rId2" cstate="print"/>
            <a:stretch>
              <a:fillRect/>
            </a:stretch>
          </p:blipFill>
          <p:spPr>
            <a:xfrm>
              <a:off x="1155814" y="8592323"/>
              <a:ext cx="252764" cy="386281"/>
            </a:xfrm>
            <a:prstGeom prst="rect">
              <a:avLst/>
            </a:prstGeom>
          </p:spPr>
        </p:pic>
      </p:grpSp>
      <p:sp>
        <p:nvSpPr>
          <p:cNvPr id="6" name="object 6"/>
          <p:cNvSpPr/>
          <p:nvPr/>
        </p:nvSpPr>
        <p:spPr>
          <a:xfrm>
            <a:off x="358140" y="9135300"/>
            <a:ext cx="97790" cy="125730"/>
          </a:xfrm>
          <a:custGeom>
            <a:avLst/>
            <a:gdLst/>
            <a:ahLst/>
            <a:cxnLst/>
            <a:rect l="l" t="t" r="r" b="b"/>
            <a:pathLst>
              <a:path w="97790" h="125729">
                <a:moveTo>
                  <a:pt x="97701" y="0"/>
                </a:moveTo>
                <a:lnTo>
                  <a:pt x="0" y="0"/>
                </a:lnTo>
                <a:lnTo>
                  <a:pt x="0" y="12700"/>
                </a:lnTo>
                <a:lnTo>
                  <a:pt x="42075" y="12700"/>
                </a:lnTo>
                <a:lnTo>
                  <a:pt x="42075" y="125730"/>
                </a:lnTo>
                <a:lnTo>
                  <a:pt x="55803" y="125730"/>
                </a:lnTo>
                <a:lnTo>
                  <a:pt x="55803" y="12700"/>
                </a:lnTo>
                <a:lnTo>
                  <a:pt x="97701" y="12700"/>
                </a:lnTo>
                <a:lnTo>
                  <a:pt x="97701" y="0"/>
                </a:lnTo>
                <a:close/>
              </a:path>
            </a:pathLst>
          </a:custGeom>
          <a:solidFill>
            <a:srgbClr val="FFFFFF"/>
          </a:solidFill>
        </p:spPr>
        <p:txBody>
          <a:bodyPr wrap="square" lIns="0" tIns="0" rIns="0" bIns="0" rtlCol="0"/>
          <a:lstStyle/>
          <a:p>
            <a:endParaRPr/>
          </a:p>
        </p:txBody>
      </p:sp>
      <p:sp>
        <p:nvSpPr>
          <p:cNvPr id="7" name="object 7"/>
          <p:cNvSpPr/>
          <p:nvPr/>
        </p:nvSpPr>
        <p:spPr>
          <a:xfrm>
            <a:off x="507326" y="9135757"/>
            <a:ext cx="95250" cy="125730"/>
          </a:xfrm>
          <a:custGeom>
            <a:avLst/>
            <a:gdLst/>
            <a:ahLst/>
            <a:cxnLst/>
            <a:rect l="l" t="t" r="r" b="b"/>
            <a:pathLst>
              <a:path w="95250" h="125729">
                <a:moveTo>
                  <a:pt x="94754" y="0"/>
                </a:moveTo>
                <a:lnTo>
                  <a:pt x="81026" y="0"/>
                </a:lnTo>
                <a:lnTo>
                  <a:pt x="81026" y="55880"/>
                </a:lnTo>
                <a:lnTo>
                  <a:pt x="13728" y="55880"/>
                </a:lnTo>
                <a:lnTo>
                  <a:pt x="13728" y="0"/>
                </a:lnTo>
                <a:lnTo>
                  <a:pt x="0" y="0"/>
                </a:lnTo>
                <a:lnTo>
                  <a:pt x="0" y="55880"/>
                </a:lnTo>
                <a:lnTo>
                  <a:pt x="0" y="68580"/>
                </a:lnTo>
                <a:lnTo>
                  <a:pt x="0" y="125730"/>
                </a:lnTo>
                <a:lnTo>
                  <a:pt x="13728" y="125730"/>
                </a:lnTo>
                <a:lnTo>
                  <a:pt x="13728" y="68580"/>
                </a:lnTo>
                <a:lnTo>
                  <a:pt x="81026" y="68580"/>
                </a:lnTo>
                <a:lnTo>
                  <a:pt x="81026" y="125730"/>
                </a:lnTo>
                <a:lnTo>
                  <a:pt x="94754" y="125730"/>
                </a:lnTo>
                <a:lnTo>
                  <a:pt x="94754" y="68580"/>
                </a:lnTo>
                <a:lnTo>
                  <a:pt x="94754" y="55880"/>
                </a:lnTo>
                <a:lnTo>
                  <a:pt x="94754" y="0"/>
                </a:lnTo>
                <a:close/>
              </a:path>
            </a:pathLst>
          </a:custGeom>
          <a:solidFill>
            <a:srgbClr val="FFFFFF"/>
          </a:solidFill>
        </p:spPr>
        <p:txBody>
          <a:bodyPr wrap="square" lIns="0" tIns="0" rIns="0" bIns="0" rtlCol="0"/>
          <a:lstStyle/>
          <a:p>
            <a:endParaRPr/>
          </a:p>
        </p:txBody>
      </p:sp>
      <p:pic>
        <p:nvPicPr>
          <p:cNvPr id="8" name="object 8"/>
          <p:cNvPicPr/>
          <p:nvPr/>
        </p:nvPicPr>
        <p:blipFill>
          <a:blip r:embed="rId3" cstate="print"/>
          <a:stretch>
            <a:fillRect/>
          </a:stretch>
        </p:blipFill>
        <p:spPr>
          <a:xfrm>
            <a:off x="665111" y="9135622"/>
            <a:ext cx="73647" cy="125856"/>
          </a:xfrm>
          <a:prstGeom prst="rect">
            <a:avLst/>
          </a:prstGeom>
        </p:spPr>
      </p:pic>
      <p:grpSp>
        <p:nvGrpSpPr>
          <p:cNvPr id="9" name="object 9"/>
          <p:cNvGrpSpPr/>
          <p:nvPr/>
        </p:nvGrpSpPr>
        <p:grpSpPr>
          <a:xfrm>
            <a:off x="870973" y="9133395"/>
            <a:ext cx="517525" cy="129539"/>
            <a:chOff x="870973" y="9133395"/>
            <a:chExt cx="517525" cy="129539"/>
          </a:xfrm>
        </p:grpSpPr>
        <p:pic>
          <p:nvPicPr>
            <p:cNvPr id="10" name="object 10"/>
            <p:cNvPicPr/>
            <p:nvPr/>
          </p:nvPicPr>
          <p:blipFill>
            <a:blip r:embed="rId4" cstate="print"/>
            <a:stretch>
              <a:fillRect/>
            </a:stretch>
          </p:blipFill>
          <p:spPr>
            <a:xfrm>
              <a:off x="1012993" y="9133395"/>
              <a:ext cx="115201" cy="128079"/>
            </a:xfrm>
            <a:prstGeom prst="rect">
              <a:avLst/>
            </a:prstGeom>
          </p:spPr>
        </p:pic>
        <p:pic>
          <p:nvPicPr>
            <p:cNvPr id="11" name="object 11"/>
            <p:cNvPicPr/>
            <p:nvPr/>
          </p:nvPicPr>
          <p:blipFill>
            <a:blip r:embed="rId5" cstate="print"/>
            <a:stretch>
              <a:fillRect/>
            </a:stretch>
          </p:blipFill>
          <p:spPr>
            <a:xfrm>
              <a:off x="870973" y="9134776"/>
              <a:ext cx="104736" cy="127736"/>
            </a:xfrm>
            <a:prstGeom prst="rect">
              <a:avLst/>
            </a:prstGeom>
          </p:spPr>
        </p:pic>
        <p:sp>
          <p:nvSpPr>
            <p:cNvPr id="12" name="object 12"/>
            <p:cNvSpPr/>
            <p:nvPr/>
          </p:nvSpPr>
          <p:spPr>
            <a:xfrm>
              <a:off x="1151661" y="9135300"/>
              <a:ext cx="97790" cy="125730"/>
            </a:xfrm>
            <a:custGeom>
              <a:avLst/>
              <a:gdLst/>
              <a:ahLst/>
              <a:cxnLst/>
              <a:rect l="l" t="t" r="r" b="b"/>
              <a:pathLst>
                <a:path w="97790" h="125729">
                  <a:moveTo>
                    <a:pt x="97688" y="0"/>
                  </a:moveTo>
                  <a:lnTo>
                    <a:pt x="0" y="0"/>
                  </a:lnTo>
                  <a:lnTo>
                    <a:pt x="0" y="12700"/>
                  </a:lnTo>
                  <a:lnTo>
                    <a:pt x="42049" y="12700"/>
                  </a:lnTo>
                  <a:lnTo>
                    <a:pt x="42049" y="125730"/>
                  </a:lnTo>
                  <a:lnTo>
                    <a:pt x="55791" y="125730"/>
                  </a:lnTo>
                  <a:lnTo>
                    <a:pt x="55791" y="12700"/>
                  </a:lnTo>
                  <a:lnTo>
                    <a:pt x="97688" y="12700"/>
                  </a:lnTo>
                  <a:lnTo>
                    <a:pt x="97688" y="0"/>
                  </a:lnTo>
                  <a:close/>
                </a:path>
              </a:pathLst>
            </a:custGeom>
            <a:solidFill>
              <a:srgbClr val="FFFFFF"/>
            </a:solidFill>
          </p:spPr>
          <p:txBody>
            <a:bodyPr wrap="square" lIns="0" tIns="0" rIns="0" bIns="0" rtlCol="0"/>
            <a:lstStyle/>
            <a:p>
              <a:endParaRPr/>
            </a:p>
          </p:txBody>
        </p:sp>
        <p:pic>
          <p:nvPicPr>
            <p:cNvPr id="13" name="object 13"/>
            <p:cNvPicPr/>
            <p:nvPr/>
          </p:nvPicPr>
          <p:blipFill>
            <a:blip r:embed="rId6" cstate="print"/>
            <a:stretch>
              <a:fillRect/>
            </a:stretch>
          </p:blipFill>
          <p:spPr>
            <a:xfrm>
              <a:off x="1272805" y="9133395"/>
              <a:ext cx="115201" cy="128079"/>
            </a:xfrm>
            <a:prstGeom prst="rect">
              <a:avLst/>
            </a:prstGeom>
          </p:spPr>
        </p:pic>
      </p:grpSp>
      <p:pic>
        <p:nvPicPr>
          <p:cNvPr id="14" name="object 14"/>
          <p:cNvPicPr/>
          <p:nvPr/>
        </p:nvPicPr>
        <p:blipFill>
          <a:blip r:embed="rId7" cstate="print"/>
          <a:stretch>
            <a:fillRect/>
          </a:stretch>
        </p:blipFill>
        <p:spPr>
          <a:xfrm>
            <a:off x="1505621" y="9133571"/>
            <a:ext cx="108343" cy="129959"/>
          </a:xfrm>
          <a:prstGeom prst="rect">
            <a:avLst/>
          </a:prstGeom>
        </p:spPr>
      </p:pic>
      <p:pic>
        <p:nvPicPr>
          <p:cNvPr id="15" name="object 15"/>
          <p:cNvPicPr/>
          <p:nvPr/>
        </p:nvPicPr>
        <p:blipFill>
          <a:blip r:embed="rId3" cstate="print"/>
          <a:stretch>
            <a:fillRect/>
          </a:stretch>
        </p:blipFill>
        <p:spPr>
          <a:xfrm>
            <a:off x="1665720" y="9135622"/>
            <a:ext cx="73647" cy="125856"/>
          </a:xfrm>
          <a:prstGeom prst="rect">
            <a:avLst/>
          </a:prstGeom>
        </p:spPr>
      </p:pic>
      <p:pic>
        <p:nvPicPr>
          <p:cNvPr id="16" name="object 16"/>
          <p:cNvPicPr/>
          <p:nvPr/>
        </p:nvPicPr>
        <p:blipFill>
          <a:blip r:embed="rId8" cstate="print"/>
          <a:stretch>
            <a:fillRect/>
          </a:stretch>
        </p:blipFill>
        <p:spPr>
          <a:xfrm>
            <a:off x="1795042" y="9133233"/>
            <a:ext cx="97180" cy="130644"/>
          </a:xfrm>
          <a:prstGeom prst="rect">
            <a:avLst/>
          </a:prstGeom>
        </p:spPr>
      </p:pic>
      <p:sp>
        <p:nvSpPr>
          <p:cNvPr id="17" name="object 17"/>
          <p:cNvSpPr/>
          <p:nvPr/>
        </p:nvSpPr>
        <p:spPr>
          <a:xfrm>
            <a:off x="1943709" y="9135300"/>
            <a:ext cx="97790" cy="125730"/>
          </a:xfrm>
          <a:custGeom>
            <a:avLst/>
            <a:gdLst/>
            <a:ahLst/>
            <a:cxnLst/>
            <a:rect l="l" t="t" r="r" b="b"/>
            <a:pathLst>
              <a:path w="97789" h="125729">
                <a:moveTo>
                  <a:pt x="97688" y="0"/>
                </a:moveTo>
                <a:lnTo>
                  <a:pt x="0" y="0"/>
                </a:lnTo>
                <a:lnTo>
                  <a:pt x="0" y="12700"/>
                </a:lnTo>
                <a:lnTo>
                  <a:pt x="42062" y="12700"/>
                </a:lnTo>
                <a:lnTo>
                  <a:pt x="42062" y="125730"/>
                </a:lnTo>
                <a:lnTo>
                  <a:pt x="55803" y="125730"/>
                </a:lnTo>
                <a:lnTo>
                  <a:pt x="55803" y="12700"/>
                </a:lnTo>
                <a:lnTo>
                  <a:pt x="97688" y="12700"/>
                </a:lnTo>
                <a:lnTo>
                  <a:pt x="97688" y="0"/>
                </a:lnTo>
                <a:close/>
              </a:path>
            </a:pathLst>
          </a:custGeom>
          <a:solidFill>
            <a:srgbClr val="FFFFFF"/>
          </a:solidFill>
        </p:spPr>
        <p:txBody>
          <a:bodyPr wrap="square" lIns="0" tIns="0" rIns="0" bIns="0" rtlCol="0"/>
          <a:lstStyle/>
          <a:p>
            <a:endParaRPr/>
          </a:p>
        </p:txBody>
      </p:sp>
      <p:pic>
        <p:nvPicPr>
          <p:cNvPr id="18" name="object 18"/>
          <p:cNvPicPr/>
          <p:nvPr/>
        </p:nvPicPr>
        <p:blipFill>
          <a:blip r:embed="rId9" cstate="print"/>
          <a:stretch>
            <a:fillRect/>
          </a:stretch>
        </p:blipFill>
        <p:spPr>
          <a:xfrm>
            <a:off x="2092897" y="9135622"/>
            <a:ext cx="73660" cy="125856"/>
          </a:xfrm>
          <a:prstGeom prst="rect">
            <a:avLst/>
          </a:prstGeom>
        </p:spPr>
      </p:pic>
      <p:pic>
        <p:nvPicPr>
          <p:cNvPr id="19" name="object 19"/>
          <p:cNvPicPr/>
          <p:nvPr/>
        </p:nvPicPr>
        <p:blipFill>
          <a:blip r:embed="rId10" cstate="print"/>
          <a:stretch>
            <a:fillRect/>
          </a:stretch>
        </p:blipFill>
        <p:spPr>
          <a:xfrm>
            <a:off x="2222324" y="9134769"/>
            <a:ext cx="86537" cy="126707"/>
          </a:xfrm>
          <a:prstGeom prst="rect">
            <a:avLst/>
          </a:prstGeom>
        </p:spPr>
      </p:pic>
      <p:grpSp>
        <p:nvGrpSpPr>
          <p:cNvPr id="20" name="object 20"/>
          <p:cNvGrpSpPr/>
          <p:nvPr/>
        </p:nvGrpSpPr>
        <p:grpSpPr>
          <a:xfrm>
            <a:off x="11063251" y="8477248"/>
            <a:ext cx="1181100" cy="662940"/>
            <a:chOff x="11063251" y="8477248"/>
            <a:chExt cx="1181100" cy="662940"/>
          </a:xfrm>
        </p:grpSpPr>
        <p:pic>
          <p:nvPicPr>
            <p:cNvPr id="21" name="object 21"/>
            <p:cNvPicPr/>
            <p:nvPr/>
          </p:nvPicPr>
          <p:blipFill>
            <a:blip r:embed="rId11" cstate="print"/>
            <a:stretch>
              <a:fillRect/>
            </a:stretch>
          </p:blipFill>
          <p:spPr>
            <a:xfrm>
              <a:off x="11686359" y="8541119"/>
              <a:ext cx="200863" cy="199948"/>
            </a:xfrm>
            <a:prstGeom prst="rect">
              <a:avLst/>
            </a:prstGeom>
          </p:spPr>
        </p:pic>
        <p:sp>
          <p:nvSpPr>
            <p:cNvPr id="22" name="object 22"/>
            <p:cNvSpPr/>
            <p:nvPr/>
          </p:nvSpPr>
          <p:spPr>
            <a:xfrm>
              <a:off x="11230318" y="8479789"/>
              <a:ext cx="438150" cy="267970"/>
            </a:xfrm>
            <a:custGeom>
              <a:avLst/>
              <a:gdLst/>
              <a:ahLst/>
              <a:cxnLst/>
              <a:rect l="l" t="t" r="r" b="b"/>
              <a:pathLst>
                <a:path w="438150" h="267970">
                  <a:moveTo>
                    <a:pt x="206032" y="3949"/>
                  </a:moveTo>
                  <a:lnTo>
                    <a:pt x="141173" y="3949"/>
                  </a:lnTo>
                  <a:lnTo>
                    <a:pt x="141173" y="136601"/>
                  </a:lnTo>
                  <a:lnTo>
                    <a:pt x="56680" y="3949"/>
                  </a:lnTo>
                  <a:lnTo>
                    <a:pt x="0" y="3949"/>
                  </a:lnTo>
                  <a:lnTo>
                    <a:pt x="0" y="224955"/>
                  </a:lnTo>
                  <a:lnTo>
                    <a:pt x="16065" y="230632"/>
                  </a:lnTo>
                  <a:lnTo>
                    <a:pt x="32219" y="235839"/>
                  </a:lnTo>
                  <a:lnTo>
                    <a:pt x="48475" y="240576"/>
                  </a:lnTo>
                  <a:lnTo>
                    <a:pt x="64858" y="244843"/>
                  </a:lnTo>
                  <a:lnTo>
                    <a:pt x="64858" y="135128"/>
                  </a:lnTo>
                  <a:lnTo>
                    <a:pt x="143865" y="259168"/>
                  </a:lnTo>
                  <a:lnTo>
                    <a:pt x="159181" y="260985"/>
                  </a:lnTo>
                  <a:lnTo>
                    <a:pt x="190258" y="263918"/>
                  </a:lnTo>
                  <a:lnTo>
                    <a:pt x="206032" y="265023"/>
                  </a:lnTo>
                  <a:lnTo>
                    <a:pt x="206032" y="3949"/>
                  </a:lnTo>
                  <a:close/>
                </a:path>
                <a:path w="438150" h="267970">
                  <a:moveTo>
                    <a:pt x="437540" y="88874"/>
                  </a:moveTo>
                  <a:lnTo>
                    <a:pt x="424865" y="50330"/>
                  </a:lnTo>
                  <a:lnTo>
                    <a:pt x="402653" y="22529"/>
                  </a:lnTo>
                  <a:lnTo>
                    <a:pt x="372884" y="5664"/>
                  </a:lnTo>
                  <a:lnTo>
                    <a:pt x="337502" y="0"/>
                  </a:lnTo>
                  <a:lnTo>
                    <a:pt x="315785" y="2324"/>
                  </a:lnTo>
                  <a:lnTo>
                    <a:pt x="279425" y="19088"/>
                  </a:lnTo>
                  <a:lnTo>
                    <a:pt x="248259" y="54876"/>
                  </a:lnTo>
                  <a:lnTo>
                    <a:pt x="237705" y="107988"/>
                  </a:lnTo>
                  <a:lnTo>
                    <a:pt x="237439" y="137261"/>
                  </a:lnTo>
                  <a:lnTo>
                    <a:pt x="237705" y="166535"/>
                  </a:lnTo>
                  <a:lnTo>
                    <a:pt x="248259" y="219633"/>
                  </a:lnTo>
                  <a:lnTo>
                    <a:pt x="272935" y="250240"/>
                  </a:lnTo>
                  <a:lnTo>
                    <a:pt x="373773" y="267741"/>
                  </a:lnTo>
                  <a:lnTo>
                    <a:pt x="396417" y="256273"/>
                  </a:lnTo>
                  <a:lnTo>
                    <a:pt x="415137" y="238747"/>
                  </a:lnTo>
                  <a:lnTo>
                    <a:pt x="429107" y="215201"/>
                  </a:lnTo>
                  <a:lnTo>
                    <a:pt x="437540" y="185635"/>
                  </a:lnTo>
                  <a:lnTo>
                    <a:pt x="371589" y="185635"/>
                  </a:lnTo>
                  <a:lnTo>
                    <a:pt x="367626" y="196342"/>
                  </a:lnTo>
                  <a:lnTo>
                    <a:pt x="361264" y="205371"/>
                  </a:lnTo>
                  <a:lnTo>
                    <a:pt x="351637" y="211607"/>
                  </a:lnTo>
                  <a:lnTo>
                    <a:pt x="337883" y="213931"/>
                  </a:lnTo>
                  <a:lnTo>
                    <a:pt x="329565" y="213067"/>
                  </a:lnTo>
                  <a:lnTo>
                    <a:pt x="303047" y="166801"/>
                  </a:lnTo>
                  <a:lnTo>
                    <a:pt x="302323" y="137261"/>
                  </a:lnTo>
                  <a:lnTo>
                    <a:pt x="303047" y="107708"/>
                  </a:lnTo>
                  <a:lnTo>
                    <a:pt x="316661" y="67043"/>
                  </a:lnTo>
                  <a:lnTo>
                    <a:pt x="337883" y="58686"/>
                  </a:lnTo>
                  <a:lnTo>
                    <a:pt x="351637" y="61302"/>
                  </a:lnTo>
                  <a:lnTo>
                    <a:pt x="361264" y="68199"/>
                  </a:lnTo>
                  <a:lnTo>
                    <a:pt x="367626" y="77876"/>
                  </a:lnTo>
                  <a:lnTo>
                    <a:pt x="371589" y="88874"/>
                  </a:lnTo>
                  <a:lnTo>
                    <a:pt x="437540" y="88874"/>
                  </a:lnTo>
                  <a:close/>
                </a:path>
              </a:pathLst>
            </a:custGeom>
            <a:solidFill>
              <a:srgbClr val="FFFFFF"/>
            </a:solidFill>
          </p:spPr>
          <p:txBody>
            <a:bodyPr wrap="square" lIns="0" tIns="0" rIns="0" bIns="0" rtlCol="0"/>
            <a:lstStyle/>
            <a:p>
              <a:endParaRPr/>
            </a:p>
          </p:txBody>
        </p:sp>
        <p:pic>
          <p:nvPicPr>
            <p:cNvPr id="23" name="object 23"/>
            <p:cNvPicPr/>
            <p:nvPr/>
          </p:nvPicPr>
          <p:blipFill>
            <a:blip r:embed="rId12" cstate="print"/>
            <a:stretch>
              <a:fillRect/>
            </a:stretch>
          </p:blipFill>
          <p:spPr>
            <a:xfrm>
              <a:off x="11913003" y="8477248"/>
              <a:ext cx="200075" cy="244411"/>
            </a:xfrm>
            <a:prstGeom prst="rect">
              <a:avLst/>
            </a:prstGeom>
          </p:spPr>
        </p:pic>
        <p:sp>
          <p:nvSpPr>
            <p:cNvPr id="24" name="object 24"/>
            <p:cNvSpPr/>
            <p:nvPr/>
          </p:nvSpPr>
          <p:spPr>
            <a:xfrm>
              <a:off x="11063251" y="8650256"/>
              <a:ext cx="1181100" cy="490220"/>
            </a:xfrm>
            <a:custGeom>
              <a:avLst/>
              <a:gdLst/>
              <a:ahLst/>
              <a:cxnLst/>
              <a:rect l="l" t="t" r="r" b="b"/>
              <a:pathLst>
                <a:path w="1181100" h="490220">
                  <a:moveTo>
                    <a:pt x="0" y="0"/>
                  </a:moveTo>
                  <a:lnTo>
                    <a:pt x="32754" y="42305"/>
                  </a:lnTo>
                  <a:lnTo>
                    <a:pt x="67174" y="79271"/>
                  </a:lnTo>
                  <a:lnTo>
                    <a:pt x="103091" y="111208"/>
                  </a:lnTo>
                  <a:lnTo>
                    <a:pt x="140337" y="138430"/>
                  </a:lnTo>
                  <a:lnTo>
                    <a:pt x="178744" y="161247"/>
                  </a:lnTo>
                  <a:lnTo>
                    <a:pt x="218145" y="179973"/>
                  </a:lnTo>
                  <a:lnTo>
                    <a:pt x="258372" y="194919"/>
                  </a:lnTo>
                  <a:lnTo>
                    <a:pt x="299257" y="206397"/>
                  </a:lnTo>
                  <a:lnTo>
                    <a:pt x="340632" y="214719"/>
                  </a:lnTo>
                  <a:lnTo>
                    <a:pt x="382329" y="220197"/>
                  </a:lnTo>
                  <a:lnTo>
                    <a:pt x="424180" y="223144"/>
                  </a:lnTo>
                  <a:lnTo>
                    <a:pt x="466019" y="223871"/>
                  </a:lnTo>
                  <a:lnTo>
                    <a:pt x="507675" y="222691"/>
                  </a:lnTo>
                  <a:lnTo>
                    <a:pt x="548983" y="219915"/>
                  </a:lnTo>
                  <a:lnTo>
                    <a:pt x="589774" y="215856"/>
                  </a:lnTo>
                  <a:lnTo>
                    <a:pt x="629880" y="210825"/>
                  </a:lnTo>
                  <a:lnTo>
                    <a:pt x="669134" y="205134"/>
                  </a:lnTo>
                  <a:lnTo>
                    <a:pt x="780101" y="187227"/>
                  </a:lnTo>
                  <a:lnTo>
                    <a:pt x="814266" y="182019"/>
                  </a:lnTo>
                  <a:lnTo>
                    <a:pt x="846739" y="177713"/>
                  </a:lnTo>
                  <a:lnTo>
                    <a:pt x="877353" y="174619"/>
                  </a:lnTo>
                  <a:lnTo>
                    <a:pt x="905939" y="173050"/>
                  </a:lnTo>
                  <a:lnTo>
                    <a:pt x="932330" y="173317"/>
                  </a:lnTo>
                  <a:lnTo>
                    <a:pt x="977855" y="180612"/>
                  </a:lnTo>
                  <a:lnTo>
                    <a:pt x="1012584" y="198999"/>
                  </a:lnTo>
                  <a:lnTo>
                    <a:pt x="1035177" y="230974"/>
                  </a:lnTo>
                  <a:lnTo>
                    <a:pt x="1007207" y="237615"/>
                  </a:lnTo>
                  <a:lnTo>
                    <a:pt x="980972" y="246687"/>
                  </a:lnTo>
                  <a:lnTo>
                    <a:pt x="932039" y="270732"/>
                  </a:lnTo>
                  <a:lnTo>
                    <a:pt x="885042" y="300330"/>
                  </a:lnTo>
                  <a:lnTo>
                    <a:pt x="836650" y="332701"/>
                  </a:lnTo>
                  <a:lnTo>
                    <a:pt x="810890" y="349059"/>
                  </a:lnTo>
                  <a:lnTo>
                    <a:pt x="754156" y="380380"/>
                  </a:lnTo>
                  <a:lnTo>
                    <a:pt x="687694" y="407527"/>
                  </a:lnTo>
                  <a:lnTo>
                    <a:pt x="649774" y="418666"/>
                  </a:lnTo>
                  <a:lnTo>
                    <a:pt x="608172" y="427720"/>
                  </a:lnTo>
                  <a:lnTo>
                    <a:pt x="562472" y="434340"/>
                  </a:lnTo>
                  <a:lnTo>
                    <a:pt x="512258" y="438179"/>
                  </a:lnTo>
                  <a:lnTo>
                    <a:pt x="457111" y="438890"/>
                  </a:lnTo>
                  <a:lnTo>
                    <a:pt x="396617" y="436125"/>
                  </a:lnTo>
                  <a:lnTo>
                    <a:pt x="330358" y="429538"/>
                  </a:lnTo>
                  <a:lnTo>
                    <a:pt x="257917" y="418780"/>
                  </a:lnTo>
                  <a:lnTo>
                    <a:pt x="178879" y="403504"/>
                  </a:lnTo>
                  <a:lnTo>
                    <a:pt x="244631" y="430879"/>
                  </a:lnTo>
                  <a:lnTo>
                    <a:pt x="307086" y="452529"/>
                  </a:lnTo>
                  <a:lnTo>
                    <a:pt x="366369" y="468851"/>
                  </a:lnTo>
                  <a:lnTo>
                    <a:pt x="422606" y="480241"/>
                  </a:lnTo>
                  <a:lnTo>
                    <a:pt x="475921" y="487097"/>
                  </a:lnTo>
                  <a:lnTo>
                    <a:pt x="526441" y="489815"/>
                  </a:lnTo>
                  <a:lnTo>
                    <a:pt x="574291" y="488791"/>
                  </a:lnTo>
                  <a:lnTo>
                    <a:pt x="619596" y="484424"/>
                  </a:lnTo>
                  <a:lnTo>
                    <a:pt x="662483" y="477110"/>
                  </a:lnTo>
                  <a:lnTo>
                    <a:pt x="703075" y="467245"/>
                  </a:lnTo>
                  <a:lnTo>
                    <a:pt x="741500" y="455227"/>
                  </a:lnTo>
                  <a:lnTo>
                    <a:pt x="777882" y="441452"/>
                  </a:lnTo>
                  <a:lnTo>
                    <a:pt x="845020" y="410220"/>
                  </a:lnTo>
                  <a:lnTo>
                    <a:pt x="905494" y="376724"/>
                  </a:lnTo>
                  <a:lnTo>
                    <a:pt x="960306" y="344138"/>
                  </a:lnTo>
                  <a:lnTo>
                    <a:pt x="985903" y="329179"/>
                  </a:lnTo>
                  <a:lnTo>
                    <a:pt x="1034107" y="303912"/>
                  </a:lnTo>
                  <a:lnTo>
                    <a:pt x="1079159" y="287492"/>
                  </a:lnTo>
                  <a:lnTo>
                    <a:pt x="1122064" y="283095"/>
                  </a:lnTo>
                  <a:lnTo>
                    <a:pt x="1143025" y="286397"/>
                  </a:lnTo>
                  <a:lnTo>
                    <a:pt x="1154371" y="298731"/>
                  </a:lnTo>
                  <a:lnTo>
                    <a:pt x="1160040" y="311862"/>
                  </a:lnTo>
                  <a:lnTo>
                    <a:pt x="1161999" y="322300"/>
                  </a:lnTo>
                  <a:lnTo>
                    <a:pt x="1162215" y="326555"/>
                  </a:lnTo>
                  <a:lnTo>
                    <a:pt x="1166553" y="321232"/>
                  </a:lnTo>
                  <a:lnTo>
                    <a:pt x="1170195" y="314483"/>
                  </a:lnTo>
                  <a:lnTo>
                    <a:pt x="1173196" y="306820"/>
                  </a:lnTo>
                  <a:lnTo>
                    <a:pt x="1176058" y="297611"/>
                  </a:lnTo>
                  <a:lnTo>
                    <a:pt x="1176451" y="295414"/>
                  </a:lnTo>
                  <a:lnTo>
                    <a:pt x="1178496" y="285770"/>
                  </a:lnTo>
                  <a:lnTo>
                    <a:pt x="1180795" y="269900"/>
                  </a:lnTo>
                  <a:lnTo>
                    <a:pt x="1180401" y="269989"/>
                  </a:lnTo>
                  <a:lnTo>
                    <a:pt x="1174893" y="238268"/>
                  </a:lnTo>
                  <a:lnTo>
                    <a:pt x="1155214" y="218741"/>
                  </a:lnTo>
                  <a:lnTo>
                    <a:pt x="1125176" y="204877"/>
                  </a:lnTo>
                  <a:lnTo>
                    <a:pt x="1088593" y="190144"/>
                  </a:lnTo>
                  <a:lnTo>
                    <a:pt x="1086444" y="155641"/>
                  </a:lnTo>
                  <a:lnTo>
                    <a:pt x="1058848" y="130279"/>
                  </a:lnTo>
                  <a:lnTo>
                    <a:pt x="1016343" y="115152"/>
                  </a:lnTo>
                  <a:lnTo>
                    <a:pt x="969467" y="111353"/>
                  </a:lnTo>
                  <a:lnTo>
                    <a:pt x="940007" y="111405"/>
                  </a:lnTo>
                  <a:lnTo>
                    <a:pt x="907753" y="113362"/>
                  </a:lnTo>
                  <a:lnTo>
                    <a:pt x="872917" y="116864"/>
                  </a:lnTo>
                  <a:lnTo>
                    <a:pt x="835708" y="121554"/>
                  </a:lnTo>
                  <a:lnTo>
                    <a:pt x="711948" y="139159"/>
                  </a:lnTo>
                  <a:lnTo>
                    <a:pt x="667351" y="145010"/>
                  </a:lnTo>
                  <a:lnTo>
                    <a:pt x="621433" y="150255"/>
                  </a:lnTo>
                  <a:lnTo>
                    <a:pt x="574405" y="154534"/>
                  </a:lnTo>
                  <a:lnTo>
                    <a:pt x="526476" y="157489"/>
                  </a:lnTo>
                  <a:lnTo>
                    <a:pt x="477858" y="158761"/>
                  </a:lnTo>
                  <a:lnTo>
                    <a:pt x="428760" y="157992"/>
                  </a:lnTo>
                  <a:lnTo>
                    <a:pt x="379392" y="154822"/>
                  </a:lnTo>
                  <a:lnTo>
                    <a:pt x="329966" y="148893"/>
                  </a:lnTo>
                  <a:lnTo>
                    <a:pt x="280691" y="139846"/>
                  </a:lnTo>
                  <a:lnTo>
                    <a:pt x="231777" y="127323"/>
                  </a:lnTo>
                  <a:lnTo>
                    <a:pt x="183436" y="110964"/>
                  </a:lnTo>
                  <a:lnTo>
                    <a:pt x="135878" y="90411"/>
                  </a:lnTo>
                  <a:lnTo>
                    <a:pt x="89312" y="65305"/>
                  </a:lnTo>
                  <a:lnTo>
                    <a:pt x="43949" y="35288"/>
                  </a:lnTo>
                  <a:lnTo>
                    <a:pt x="0" y="0"/>
                  </a:lnTo>
                  <a:close/>
                </a:path>
              </a:pathLst>
            </a:custGeom>
            <a:solidFill>
              <a:srgbClr val="FFFFFF"/>
            </a:solidFill>
          </p:spPr>
          <p:txBody>
            <a:bodyPr wrap="square" lIns="0" tIns="0" rIns="0" bIns="0" rtlCol="0"/>
            <a:lstStyle/>
            <a:p>
              <a:endParaRPr/>
            </a:p>
          </p:txBody>
        </p:sp>
      </p:grpSp>
      <p:pic>
        <p:nvPicPr>
          <p:cNvPr id="25" name="object 25"/>
          <p:cNvPicPr/>
          <p:nvPr/>
        </p:nvPicPr>
        <p:blipFill>
          <a:blip r:embed="rId13" cstate="print"/>
          <a:stretch>
            <a:fillRect/>
          </a:stretch>
        </p:blipFill>
        <p:spPr>
          <a:xfrm>
            <a:off x="10863598" y="9275981"/>
            <a:ext cx="1615403" cy="10297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397819"/>
          </a:xfrm>
          <a:prstGeom prst="rect">
            <a:avLst/>
          </a:prstGeom>
        </p:spPr>
        <p:txBody>
          <a:bodyPr vert="horz" wrap="square" lIns="0" tIns="12700" rIns="0" bIns="0" rtlCol="0">
            <a:spAutoFit/>
          </a:bodyPr>
          <a:lstStyle/>
          <a:p>
            <a:pPr marL="12700" marR="5080">
              <a:lnSpc>
                <a:spcPct val="100000"/>
              </a:lnSpc>
              <a:spcBef>
                <a:spcPts val="100"/>
              </a:spcBef>
            </a:pPr>
            <a:r>
              <a:rPr spc="-90"/>
              <a:t>Over</a:t>
            </a:r>
            <a:r>
              <a:rPr spc="-20"/>
              <a:t> </a:t>
            </a:r>
            <a:r>
              <a:rPr spc="195"/>
              <a:t>220,000</a:t>
            </a:r>
            <a:r>
              <a:rPr spc="-20"/>
              <a:t> </a:t>
            </a:r>
            <a:r>
              <a:rPr spc="-30"/>
              <a:t>Louisiana</a:t>
            </a:r>
            <a:r>
              <a:rPr spc="-15"/>
              <a:t> </a:t>
            </a:r>
            <a:r>
              <a:t>households</a:t>
            </a:r>
            <a:r>
              <a:rPr spc="-20"/>
              <a:t> have</a:t>
            </a:r>
            <a:r>
              <a:rPr spc="-15"/>
              <a:t> </a:t>
            </a:r>
            <a:r>
              <a:t>no</a:t>
            </a:r>
            <a:r>
              <a:rPr spc="-20"/>
              <a:t> </a:t>
            </a:r>
            <a:r>
              <a:rPr spc="-10"/>
              <a:t>internet</a:t>
            </a:r>
            <a:r>
              <a:rPr spc="-15"/>
              <a:t> </a:t>
            </a:r>
            <a:r>
              <a:t>—</a:t>
            </a:r>
            <a:r>
              <a:rPr spc="-20"/>
              <a:t> </a:t>
            </a:r>
            <a:r>
              <a:t>not</a:t>
            </a:r>
            <a:r>
              <a:rPr spc="-20"/>
              <a:t> </a:t>
            </a:r>
            <a:r>
              <a:t>even</a:t>
            </a:r>
            <a:r>
              <a:rPr spc="-15"/>
              <a:t> </a:t>
            </a:r>
            <a:r>
              <a:rPr spc="-50"/>
              <a:t>a </a:t>
            </a:r>
            <a:r>
              <a:rPr spc="-45"/>
              <a:t>cellular</a:t>
            </a:r>
            <a:r>
              <a:rPr spc="-90"/>
              <a:t> data </a:t>
            </a:r>
            <a:r>
              <a:rPr spc="-10"/>
              <a:t>plan.</a:t>
            </a:r>
            <a:r>
              <a:rPr spc="-90"/>
              <a:t> </a:t>
            </a:r>
            <a:r>
              <a:t>A</a:t>
            </a:r>
            <a:r>
              <a:rPr spc="-90"/>
              <a:t> </a:t>
            </a:r>
            <a:r>
              <a:rPr spc="-40"/>
              <a:t>disproportionate</a:t>
            </a:r>
            <a:r>
              <a:rPr spc="-90"/>
              <a:t> </a:t>
            </a:r>
            <a:r>
              <a:rPr spc="-10"/>
              <a:t>share</a:t>
            </a:r>
            <a:r>
              <a:rPr spc="-90"/>
              <a:t> </a:t>
            </a:r>
            <a:r>
              <a:t>(19</a:t>
            </a:r>
            <a:r>
              <a:rPr spc="-90"/>
              <a:t> </a:t>
            </a:r>
            <a:r>
              <a:rPr spc="-20"/>
              <a:t>percent)</a:t>
            </a:r>
            <a:r>
              <a:rPr spc="-90"/>
              <a:t> </a:t>
            </a:r>
            <a:r>
              <a:t>of</a:t>
            </a:r>
            <a:r>
              <a:rPr spc="-90"/>
              <a:t> </a:t>
            </a:r>
            <a:r>
              <a:t>these</a:t>
            </a:r>
            <a:r>
              <a:rPr spc="-90"/>
              <a:t> </a:t>
            </a:r>
            <a:r>
              <a:rPr spc="55"/>
              <a:t>homes </a:t>
            </a:r>
            <a:r>
              <a:rPr spc="-60"/>
              <a:t>are</a:t>
            </a:r>
            <a:r>
              <a:rPr spc="-45"/>
              <a:t> </a:t>
            </a:r>
            <a:r>
              <a:t>in</a:t>
            </a:r>
            <a:r>
              <a:rPr spc="-40"/>
              <a:t> </a:t>
            </a:r>
            <a:r>
              <a:rPr spc="-90"/>
              <a:t>rural</a:t>
            </a:r>
            <a:r>
              <a:rPr spc="-40"/>
              <a:t> </a:t>
            </a:r>
            <a:r>
              <a:rPr spc="-10"/>
              <a:t>parishes.</a:t>
            </a:r>
          </a:p>
        </p:txBody>
      </p:sp>
      <p:sp>
        <p:nvSpPr>
          <p:cNvPr id="3" name="object 3"/>
          <p:cNvSpPr txBox="1"/>
          <p:nvPr/>
        </p:nvSpPr>
        <p:spPr>
          <a:xfrm>
            <a:off x="2882900" y="2810346"/>
            <a:ext cx="6955155" cy="628377"/>
          </a:xfrm>
          <a:prstGeom prst="rect">
            <a:avLst/>
          </a:prstGeom>
        </p:spPr>
        <p:txBody>
          <a:bodyPr vert="horz" wrap="square" lIns="0" tIns="12700" rIns="0" bIns="0" rtlCol="0">
            <a:spAutoFit/>
          </a:bodyPr>
          <a:lstStyle/>
          <a:p>
            <a:pPr marL="12700">
              <a:lnSpc>
                <a:spcPct val="100000"/>
              </a:lnSpc>
              <a:spcBef>
                <a:spcPts val="100"/>
              </a:spcBef>
            </a:pPr>
            <a:r>
              <a:rPr sz="2000" b="1" spc="-120">
                <a:solidFill>
                  <a:srgbClr val="002F45"/>
                </a:solidFill>
                <a:latin typeface="Calibri" panose="020F0502020204030204" pitchFamily="34" charset="0"/>
                <a:cs typeface="Calibri" panose="020F0502020204030204" pitchFamily="34" charset="0"/>
              </a:rPr>
              <a:t>Lack</a:t>
            </a:r>
            <a:r>
              <a:rPr sz="2000" b="1" spc="-60">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of</a:t>
            </a:r>
            <a:r>
              <a:rPr sz="2000" b="1" spc="-55">
                <a:solidFill>
                  <a:srgbClr val="002F45"/>
                </a:solidFill>
                <a:latin typeface="Calibri" panose="020F0502020204030204" pitchFamily="34" charset="0"/>
                <a:cs typeface="Calibri" panose="020F0502020204030204" pitchFamily="34" charset="0"/>
              </a:rPr>
              <a:t> </a:t>
            </a:r>
            <a:r>
              <a:rPr sz="2000" b="1" spc="-40">
                <a:solidFill>
                  <a:srgbClr val="002F45"/>
                </a:solidFill>
                <a:latin typeface="Calibri" panose="020F0502020204030204" pitchFamily="34" charset="0"/>
                <a:cs typeface="Calibri" panose="020F0502020204030204" pitchFamily="34" charset="0"/>
              </a:rPr>
              <a:t>internet</a:t>
            </a:r>
            <a:r>
              <a:rPr sz="2000" b="1" spc="-60">
                <a:solidFill>
                  <a:srgbClr val="002F45"/>
                </a:solidFill>
                <a:latin typeface="Calibri" panose="020F0502020204030204" pitchFamily="34" charset="0"/>
                <a:cs typeface="Calibri" panose="020F0502020204030204" pitchFamily="34" charset="0"/>
              </a:rPr>
              <a:t> </a:t>
            </a:r>
            <a:r>
              <a:rPr sz="2000" b="1" spc="-140">
                <a:solidFill>
                  <a:srgbClr val="002F45"/>
                </a:solidFill>
                <a:latin typeface="Calibri" panose="020F0502020204030204" pitchFamily="34" charset="0"/>
                <a:cs typeface="Calibri" panose="020F0502020204030204" pitchFamily="34" charset="0"/>
              </a:rPr>
              <a:t>access</a:t>
            </a:r>
            <a:r>
              <a:rPr sz="2000" b="1" spc="-5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5">
                <a:solidFill>
                  <a:srgbClr val="002F45"/>
                </a:solidFill>
                <a:latin typeface="Calibri" panose="020F0502020204030204" pitchFamily="34" charset="0"/>
                <a:cs typeface="Calibri" panose="020F0502020204030204" pitchFamily="34" charset="0"/>
              </a:rPr>
              <a:t> </a:t>
            </a:r>
            <a:r>
              <a:rPr sz="2000" b="1" spc="-95">
                <a:solidFill>
                  <a:srgbClr val="002F45"/>
                </a:solidFill>
                <a:latin typeface="Calibri" panose="020F0502020204030204" pitchFamily="34" charset="0"/>
                <a:cs typeface="Calibri" panose="020F0502020204030204" pitchFamily="34" charset="0"/>
              </a:rPr>
              <a:t>Louisiana</a:t>
            </a:r>
            <a:r>
              <a:rPr sz="2000" b="1" spc="-60">
                <a:solidFill>
                  <a:srgbClr val="002F45"/>
                </a:solidFill>
                <a:latin typeface="Calibri" panose="020F0502020204030204" pitchFamily="34" charset="0"/>
                <a:cs typeface="Calibri" panose="020F0502020204030204" pitchFamily="34" charset="0"/>
              </a:rPr>
              <a:t> </a:t>
            </a:r>
            <a:r>
              <a:rPr sz="2000" b="1" spc="-100">
                <a:solidFill>
                  <a:srgbClr val="002F45"/>
                </a:solidFill>
                <a:latin typeface="Calibri" panose="020F0502020204030204" pitchFamily="34" charset="0"/>
                <a:cs typeface="Calibri" panose="020F0502020204030204" pitchFamily="34" charset="0"/>
              </a:rPr>
              <a:t>parish,</a:t>
            </a:r>
            <a:r>
              <a:rPr sz="2000" b="1" spc="-5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2019–23</a:t>
            </a:r>
            <a:r>
              <a:rPr sz="2000" b="1" spc="-5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(5-</a:t>
            </a:r>
            <a:r>
              <a:rPr sz="2000" b="1" spc="-60">
                <a:solidFill>
                  <a:srgbClr val="002F45"/>
                </a:solidFill>
                <a:latin typeface="Calibri" panose="020F0502020204030204" pitchFamily="34" charset="0"/>
                <a:cs typeface="Calibri" panose="020F0502020204030204" pitchFamily="34" charset="0"/>
              </a:rPr>
              <a:t>year </a:t>
            </a:r>
            <a:r>
              <a:rPr sz="2000" b="1" spc="-35">
                <a:solidFill>
                  <a:srgbClr val="002F45"/>
                </a:solidFill>
                <a:latin typeface="Calibri" panose="020F0502020204030204" pitchFamily="34" charset="0"/>
                <a:cs typeface="Calibri" panose="020F0502020204030204" pitchFamily="34" charset="0"/>
              </a:rPr>
              <a:t>average)</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Percent</a:t>
            </a:r>
            <a:r>
              <a:rPr sz="2000" spc="60">
                <a:solidFill>
                  <a:srgbClr val="002F45"/>
                </a:solidFill>
                <a:latin typeface="Calibri" panose="020F0502020204030204" pitchFamily="34" charset="0"/>
                <a:cs typeface="Calibri" panose="020F0502020204030204" pitchFamily="34" charset="0"/>
              </a:rPr>
              <a:t> </a:t>
            </a:r>
            <a:r>
              <a:rPr sz="2000" spc="50">
                <a:solidFill>
                  <a:srgbClr val="002F45"/>
                </a:solidFill>
                <a:latin typeface="Calibri" panose="020F0502020204030204" pitchFamily="34" charset="0"/>
                <a:cs typeface="Calibri" panose="020F0502020204030204" pitchFamily="34" charset="0"/>
              </a:rPr>
              <a:t>of</a:t>
            </a:r>
            <a:r>
              <a:rPr sz="2000" spc="60">
                <a:solidFill>
                  <a:srgbClr val="002F45"/>
                </a:solidFill>
                <a:latin typeface="Calibri" panose="020F0502020204030204" pitchFamily="34" charset="0"/>
                <a:cs typeface="Calibri" panose="020F0502020204030204" pitchFamily="34" charset="0"/>
              </a:rPr>
              <a:t> </a:t>
            </a:r>
            <a:r>
              <a:rPr sz="2000" spc="-20">
                <a:solidFill>
                  <a:srgbClr val="002F45"/>
                </a:solidFill>
                <a:latin typeface="Calibri" panose="020F0502020204030204" pitchFamily="34" charset="0"/>
                <a:cs typeface="Calibri" panose="020F0502020204030204" pitchFamily="34" charset="0"/>
              </a:rPr>
              <a:t>households</a:t>
            </a:r>
            <a:r>
              <a:rPr sz="2000" spc="6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without</a:t>
            </a:r>
            <a:r>
              <a:rPr sz="2000" spc="6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internet</a:t>
            </a:r>
            <a:r>
              <a:rPr sz="2000" spc="60">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access</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95942" y="8428765"/>
            <a:ext cx="6755130" cy="879023"/>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25">
                <a:solidFill>
                  <a:srgbClr val="002F45"/>
                </a:solidFill>
                <a:latin typeface="Calibri" panose="020F0502020204030204" pitchFamily="34" charset="0"/>
                <a:cs typeface="Calibri" panose="020F0502020204030204" pitchFamily="34" charset="0"/>
              </a:rPr>
              <a:t> </a:t>
            </a:r>
            <a:r>
              <a:rPr sz="1200" u="sng" spc="-55">
                <a:solidFill>
                  <a:srgbClr val="002F45"/>
                </a:solidFill>
                <a:uFill>
                  <a:solidFill>
                    <a:srgbClr val="002F45"/>
                  </a:solidFill>
                </a:uFill>
                <a:latin typeface="Calibri" panose="020F0502020204030204" pitchFamily="34" charset="0"/>
                <a:cs typeface="Calibri" panose="020F0502020204030204" pitchFamily="34" charset="0"/>
                <a:hlinkClick r:id="rId2"/>
              </a:rPr>
              <a:t>Census</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Bureau’s</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American</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Community</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Survey</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2019–23</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40">
                <a:solidFill>
                  <a:srgbClr val="002F45"/>
                </a:solidFill>
                <a:latin typeface="Calibri" panose="020F0502020204030204" pitchFamily="34" charset="0"/>
                <a:cs typeface="Calibri" panose="020F0502020204030204" pitchFamily="34" charset="0"/>
              </a:rPr>
              <a:t>Note:</a:t>
            </a:r>
            <a:r>
              <a:rPr sz="120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“Lacking</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internet </a:t>
            </a:r>
            <a:r>
              <a:rPr sz="1200" spc="-45">
                <a:solidFill>
                  <a:srgbClr val="002F45"/>
                </a:solidFill>
                <a:latin typeface="Calibri" panose="020F0502020204030204" pitchFamily="34" charset="0"/>
                <a:cs typeface="Calibri" panose="020F0502020204030204" pitchFamily="34" charset="0"/>
              </a:rPr>
              <a:t>access”</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means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 household</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has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 internet</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subscription,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 cellular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data plan,</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and </a:t>
            </a:r>
            <a:r>
              <a:rPr sz="1200">
                <a:solidFill>
                  <a:srgbClr val="002F45"/>
                </a:solidFill>
                <a:latin typeface="Calibri" panose="020F0502020204030204" pitchFamily="34" charset="0"/>
                <a:cs typeface="Calibri" panose="020F0502020204030204" pitchFamily="34" charset="0"/>
              </a:rPr>
              <a:t>no</a:t>
            </a:r>
            <a:r>
              <a:rPr sz="1200" spc="1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access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to</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internet</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without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subscription</a:t>
            </a:r>
            <a:r>
              <a:rPr sz="1200" spc="15">
                <a:solidFill>
                  <a:srgbClr val="002F45"/>
                </a:solidFill>
                <a:latin typeface="Calibri" panose="020F0502020204030204" pitchFamily="34" charset="0"/>
                <a:cs typeface="Calibri" panose="020F0502020204030204" pitchFamily="34" charset="0"/>
              </a:rPr>
              <a:t> </a:t>
            </a:r>
            <a:r>
              <a:rPr sz="1200" spc="-40">
                <a:solidFill>
                  <a:srgbClr val="002F45"/>
                </a:solidFill>
                <a:latin typeface="Calibri" panose="020F0502020204030204" pitchFamily="34" charset="0"/>
                <a:cs typeface="Calibri" panose="020F0502020204030204" pitchFamily="34" charset="0"/>
              </a:rPr>
              <a:t>(such</a:t>
            </a:r>
            <a:r>
              <a:rPr sz="1200" spc="20">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through</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property-wide</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Wi-</a:t>
            </a:r>
            <a:r>
              <a:rPr sz="1200" spc="-55">
                <a:solidFill>
                  <a:srgbClr val="002F45"/>
                </a:solidFill>
                <a:latin typeface="Calibri" panose="020F0502020204030204" pitchFamily="34" charset="0"/>
                <a:cs typeface="Calibri" panose="020F0502020204030204" pitchFamily="34" charset="0"/>
              </a:rPr>
              <a:t>Fi</a:t>
            </a:r>
            <a:r>
              <a:rPr sz="1200" spc="1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service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apartment building).</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3348647" y="3644596"/>
            <a:ext cx="6307505" cy="473740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144885" cy="1397000"/>
          </a:xfrm>
          <a:prstGeom prst="rect">
            <a:avLst/>
          </a:prstGeom>
        </p:spPr>
        <p:txBody>
          <a:bodyPr vert="horz" wrap="square" lIns="0" tIns="12700" rIns="0" bIns="0" rtlCol="0">
            <a:spAutoFit/>
          </a:bodyPr>
          <a:lstStyle/>
          <a:p>
            <a:pPr marL="12700" marR="5080" algn="just">
              <a:lnSpc>
                <a:spcPct val="100000"/>
              </a:lnSpc>
              <a:spcBef>
                <a:spcPts val="100"/>
              </a:spcBef>
            </a:pPr>
            <a:r>
              <a:rPr spc="-65"/>
              <a:t>Louisiana’s</a:t>
            </a:r>
            <a:r>
              <a:rPr spc="-55"/>
              <a:t> </a:t>
            </a:r>
            <a:r>
              <a:rPr spc="60"/>
              <a:t>2023</a:t>
            </a:r>
            <a:r>
              <a:rPr spc="-50"/>
              <a:t> </a:t>
            </a:r>
            <a:r>
              <a:t>election</a:t>
            </a:r>
            <a:r>
              <a:rPr spc="-55"/>
              <a:t> </a:t>
            </a:r>
            <a:r>
              <a:t>saw</a:t>
            </a:r>
            <a:r>
              <a:rPr spc="-50"/>
              <a:t> </a:t>
            </a:r>
            <a:r>
              <a:t>the</a:t>
            </a:r>
            <a:r>
              <a:rPr spc="-55"/>
              <a:t> </a:t>
            </a:r>
            <a:r>
              <a:t>lowest</a:t>
            </a:r>
            <a:r>
              <a:rPr spc="-50"/>
              <a:t> </a:t>
            </a:r>
            <a:r>
              <a:rPr spc="-65"/>
              <a:t>voter</a:t>
            </a:r>
            <a:r>
              <a:rPr spc="-55"/>
              <a:t> </a:t>
            </a:r>
            <a:r>
              <a:rPr spc="-25"/>
              <a:t>turnout</a:t>
            </a:r>
            <a:r>
              <a:rPr spc="-50"/>
              <a:t> </a:t>
            </a:r>
            <a:r>
              <a:t>in</a:t>
            </a:r>
            <a:r>
              <a:rPr spc="-55"/>
              <a:t> </a:t>
            </a:r>
            <a:r>
              <a:t>a</a:t>
            </a:r>
            <a:r>
              <a:rPr spc="-50"/>
              <a:t> </a:t>
            </a:r>
            <a:r>
              <a:rPr spc="-20"/>
              <a:t>decade.</a:t>
            </a:r>
            <a:r>
              <a:rPr spc="-55"/>
              <a:t> </a:t>
            </a:r>
            <a:r>
              <a:rPr spc="-25"/>
              <a:t>In </a:t>
            </a:r>
            <a:r>
              <a:t>more</a:t>
            </a:r>
            <a:r>
              <a:rPr spc="-85"/>
              <a:t> </a:t>
            </a:r>
            <a:r>
              <a:t>than</a:t>
            </a:r>
            <a:r>
              <a:rPr spc="-85"/>
              <a:t> </a:t>
            </a:r>
            <a:r>
              <a:rPr spc="225"/>
              <a:t>80</a:t>
            </a:r>
            <a:r>
              <a:rPr spc="-85"/>
              <a:t> </a:t>
            </a:r>
            <a:r>
              <a:rPr spc="-20"/>
              <a:t>percent</a:t>
            </a:r>
            <a:r>
              <a:rPr spc="-85"/>
              <a:t> </a:t>
            </a:r>
            <a:r>
              <a:t>of</a:t>
            </a:r>
            <a:r>
              <a:rPr spc="-85"/>
              <a:t> </a:t>
            </a:r>
            <a:r>
              <a:t>parishes,</a:t>
            </a:r>
            <a:r>
              <a:rPr spc="-85"/>
              <a:t> </a:t>
            </a:r>
            <a:r>
              <a:rPr spc="-10"/>
              <a:t>fewer</a:t>
            </a:r>
            <a:r>
              <a:rPr spc="-85"/>
              <a:t> </a:t>
            </a:r>
            <a:r>
              <a:t>than</a:t>
            </a:r>
            <a:r>
              <a:rPr spc="-80"/>
              <a:t> </a:t>
            </a:r>
            <a:r>
              <a:t>half</a:t>
            </a:r>
            <a:r>
              <a:rPr spc="-85"/>
              <a:t> </a:t>
            </a:r>
            <a:r>
              <a:t>of</a:t>
            </a:r>
            <a:r>
              <a:rPr spc="-85"/>
              <a:t> </a:t>
            </a:r>
            <a:r>
              <a:rPr spc="-25"/>
              <a:t>registered</a:t>
            </a:r>
            <a:r>
              <a:rPr spc="-85"/>
              <a:t> </a:t>
            </a:r>
            <a:r>
              <a:rPr spc="-25"/>
              <a:t>voters </a:t>
            </a:r>
            <a:r>
              <a:rPr spc="-10"/>
              <a:t>participated.</a:t>
            </a:r>
          </a:p>
        </p:txBody>
      </p:sp>
      <p:sp>
        <p:nvSpPr>
          <p:cNvPr id="3" name="object 3"/>
          <p:cNvSpPr txBox="1"/>
          <p:nvPr/>
        </p:nvSpPr>
        <p:spPr>
          <a:xfrm>
            <a:off x="2882900" y="2810346"/>
            <a:ext cx="7886700" cy="628377"/>
          </a:xfrm>
          <a:prstGeom prst="rect">
            <a:avLst/>
          </a:prstGeom>
        </p:spPr>
        <p:txBody>
          <a:bodyPr vert="horz" wrap="square" lIns="0" tIns="12700" rIns="0" bIns="0" rtlCol="0">
            <a:spAutoFit/>
          </a:bodyPr>
          <a:lstStyle/>
          <a:p>
            <a:pPr marL="12700">
              <a:lnSpc>
                <a:spcPct val="100000"/>
              </a:lnSpc>
              <a:spcBef>
                <a:spcPts val="100"/>
              </a:spcBef>
            </a:pPr>
            <a:r>
              <a:rPr sz="2000" b="1" spc="-60">
                <a:solidFill>
                  <a:srgbClr val="002F45"/>
                </a:solidFill>
                <a:latin typeface="Calibri" panose="020F0502020204030204" pitchFamily="34" charset="0"/>
                <a:cs typeface="Calibri" panose="020F0502020204030204" pitchFamily="34" charset="0"/>
              </a:rPr>
              <a:t>Voter </a:t>
            </a:r>
            <a:r>
              <a:rPr sz="2000" b="1" spc="-70">
                <a:solidFill>
                  <a:srgbClr val="002F45"/>
                </a:solidFill>
                <a:latin typeface="Calibri" panose="020F0502020204030204" pitchFamily="34" charset="0"/>
                <a:cs typeface="Calibri" panose="020F0502020204030204" pitchFamily="34" charset="0"/>
              </a:rPr>
              <a:t>turnout,</a:t>
            </a:r>
            <a:r>
              <a:rPr sz="2000" b="1" spc="-5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5">
                <a:solidFill>
                  <a:srgbClr val="002F45"/>
                </a:solidFill>
                <a:latin typeface="Calibri" panose="020F0502020204030204" pitchFamily="34" charset="0"/>
                <a:cs typeface="Calibri" panose="020F0502020204030204" pitchFamily="34" charset="0"/>
              </a:rPr>
              <a:t> </a:t>
            </a:r>
            <a:r>
              <a:rPr sz="2000" b="1" spc="-95">
                <a:solidFill>
                  <a:srgbClr val="002F45"/>
                </a:solidFill>
                <a:latin typeface="Calibri" panose="020F0502020204030204" pitchFamily="34" charset="0"/>
                <a:cs typeface="Calibri" panose="020F0502020204030204" pitchFamily="34" charset="0"/>
              </a:rPr>
              <a:t>Louisiana</a:t>
            </a:r>
            <a:r>
              <a:rPr sz="2000" b="1" spc="-55">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parish</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Percent</a:t>
            </a:r>
            <a:r>
              <a:rPr sz="2000">
                <a:solidFill>
                  <a:srgbClr val="002F45"/>
                </a:solidFill>
                <a:latin typeface="Calibri" panose="020F0502020204030204" pitchFamily="34" charset="0"/>
                <a:cs typeface="Calibri" panose="020F0502020204030204" pitchFamily="34" charset="0"/>
              </a:rPr>
              <a:t> </a:t>
            </a:r>
            <a:r>
              <a:rPr sz="2000" spc="50">
                <a:solidFill>
                  <a:srgbClr val="002F45"/>
                </a:solidFill>
                <a:latin typeface="Calibri" panose="020F0502020204030204" pitchFamily="34" charset="0"/>
                <a:cs typeface="Calibri" panose="020F0502020204030204" pitchFamily="34" charset="0"/>
              </a:rPr>
              <a:t>of</a:t>
            </a:r>
            <a:r>
              <a:rPr sz="2000">
                <a:solidFill>
                  <a:srgbClr val="002F45"/>
                </a:solidFill>
                <a:latin typeface="Calibri" panose="020F0502020204030204" pitchFamily="34" charset="0"/>
                <a:cs typeface="Calibri" panose="020F0502020204030204" pitchFamily="34" charset="0"/>
              </a:rPr>
              <a:t> registered voters </a:t>
            </a:r>
            <a:r>
              <a:rPr sz="2000" spc="50">
                <a:solidFill>
                  <a:srgbClr val="002F45"/>
                </a:solidFill>
                <a:latin typeface="Calibri" panose="020F0502020204030204" pitchFamily="34" charset="0"/>
                <a:cs typeface="Calibri" panose="020F0502020204030204" pitchFamily="34" charset="0"/>
              </a:rPr>
              <a:t>that</a:t>
            </a:r>
            <a:r>
              <a:rPr sz="2000">
                <a:solidFill>
                  <a:srgbClr val="002F45"/>
                </a:solidFill>
                <a:latin typeface="Calibri" panose="020F0502020204030204" pitchFamily="34" charset="0"/>
                <a:cs typeface="Calibri" panose="020F0502020204030204" pitchFamily="34" charset="0"/>
              </a:rPr>
              <a:t> participated in the October </a:t>
            </a:r>
            <a:r>
              <a:rPr sz="2000" spc="-40">
                <a:solidFill>
                  <a:srgbClr val="002F45"/>
                </a:solidFill>
                <a:latin typeface="Calibri" panose="020F0502020204030204" pitchFamily="34" charset="0"/>
                <a:cs typeface="Calibri" panose="020F0502020204030204" pitchFamily="34" charset="0"/>
              </a:rPr>
              <a:t>2023</a:t>
            </a:r>
            <a:r>
              <a:rPr sz="2000" spc="5">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primary</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610600"/>
            <a:ext cx="2258695" cy="197490"/>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15">
                <a:solidFill>
                  <a:srgbClr val="002F45"/>
                </a:solidFill>
                <a:latin typeface="Calibri" panose="020F0502020204030204" pitchFamily="34" charset="0"/>
                <a:cs typeface="Calibri" panose="020F0502020204030204" pitchFamily="34" charset="0"/>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Louisiana</a:t>
            </a:r>
            <a:r>
              <a:rPr sz="1200" u="sng" spc="-1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Secretary</a:t>
            </a:r>
            <a:r>
              <a:rPr sz="1200" u="sng" spc="-1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of</a:t>
            </a:r>
            <a:r>
              <a:rPr sz="1200" u="sng" spc="-1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State</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3500832" y="3530600"/>
            <a:ext cx="6003123" cy="47374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936154"/>
          </a:xfrm>
          <a:prstGeom prst="rect">
            <a:avLst/>
          </a:prstGeom>
        </p:spPr>
        <p:txBody>
          <a:bodyPr vert="horz" wrap="square" lIns="0" tIns="12700" rIns="0" bIns="0" rtlCol="0">
            <a:spAutoFit/>
          </a:bodyPr>
          <a:lstStyle/>
          <a:p>
            <a:pPr marL="12700" marR="5080">
              <a:lnSpc>
                <a:spcPct val="100000"/>
              </a:lnSpc>
              <a:spcBef>
                <a:spcPts val="100"/>
              </a:spcBef>
            </a:pPr>
            <a:r>
              <a:t>In</a:t>
            </a:r>
            <a:r>
              <a:rPr spc="-45"/>
              <a:t> </a:t>
            </a:r>
            <a:r>
              <a:t>the</a:t>
            </a:r>
            <a:r>
              <a:rPr spc="-40"/>
              <a:t> </a:t>
            </a:r>
            <a:r>
              <a:rPr spc="60"/>
              <a:t>2023</a:t>
            </a:r>
            <a:r>
              <a:rPr spc="-40"/>
              <a:t> </a:t>
            </a:r>
            <a:r>
              <a:t>election,</a:t>
            </a:r>
            <a:r>
              <a:rPr spc="-45"/>
              <a:t> </a:t>
            </a:r>
            <a:r>
              <a:rPr spc="225"/>
              <a:t>46</a:t>
            </a:r>
            <a:r>
              <a:rPr spc="-40"/>
              <a:t> </a:t>
            </a:r>
            <a:r>
              <a:rPr spc="-20"/>
              <a:t>percent</a:t>
            </a:r>
            <a:r>
              <a:rPr spc="-40"/>
              <a:t> </a:t>
            </a:r>
            <a:r>
              <a:t>of</a:t>
            </a:r>
            <a:r>
              <a:rPr spc="-45"/>
              <a:t> </a:t>
            </a:r>
            <a:r>
              <a:rPr spc="-65"/>
              <a:t>Louisiana’s</a:t>
            </a:r>
            <a:r>
              <a:rPr spc="-40"/>
              <a:t> </a:t>
            </a:r>
            <a:r>
              <a:rPr spc="-10"/>
              <a:t>state</a:t>
            </a:r>
            <a:r>
              <a:rPr spc="-40"/>
              <a:t> </a:t>
            </a:r>
            <a:r>
              <a:rPr spc="-10"/>
              <a:t>legislature</a:t>
            </a:r>
            <a:r>
              <a:rPr spc="-45"/>
              <a:t> </a:t>
            </a:r>
            <a:r>
              <a:t>seats</a:t>
            </a:r>
            <a:r>
              <a:rPr spc="-40"/>
              <a:t> </a:t>
            </a:r>
            <a:r>
              <a:rPr spc="-25"/>
              <a:t>had </a:t>
            </a:r>
            <a:r>
              <a:t>only</a:t>
            </a:r>
            <a:r>
              <a:rPr spc="-15"/>
              <a:t> </a:t>
            </a:r>
            <a:r>
              <a:t>one</a:t>
            </a:r>
            <a:r>
              <a:rPr spc="-15"/>
              <a:t> </a:t>
            </a:r>
            <a:r>
              <a:rPr spc="-10"/>
              <a:t>candidate.</a:t>
            </a:r>
          </a:p>
        </p:txBody>
      </p:sp>
      <p:sp>
        <p:nvSpPr>
          <p:cNvPr id="3" name="object 3"/>
          <p:cNvSpPr txBox="1"/>
          <p:nvPr/>
        </p:nvSpPr>
        <p:spPr>
          <a:xfrm>
            <a:off x="444500" y="2748430"/>
            <a:ext cx="5213985" cy="659155"/>
          </a:xfrm>
          <a:prstGeom prst="rect">
            <a:avLst/>
          </a:prstGeom>
        </p:spPr>
        <p:txBody>
          <a:bodyPr vert="horz" wrap="square" lIns="0" tIns="30480" rIns="0" bIns="0" rtlCol="0">
            <a:spAutoFit/>
          </a:bodyPr>
          <a:lstStyle/>
          <a:p>
            <a:pPr marL="12700">
              <a:lnSpc>
                <a:spcPct val="100000"/>
              </a:lnSpc>
              <a:spcBef>
                <a:spcPts val="240"/>
              </a:spcBef>
            </a:pPr>
            <a:r>
              <a:rPr sz="2000" b="1" spc="-80">
                <a:solidFill>
                  <a:srgbClr val="002F45"/>
                </a:solidFill>
                <a:latin typeface="Calibri" panose="020F0502020204030204" pitchFamily="34" charset="0"/>
                <a:cs typeface="Calibri" panose="020F0502020204030204" pitchFamily="34" charset="0"/>
              </a:rPr>
              <a:t>Uncontested</a:t>
            </a:r>
            <a:r>
              <a:rPr sz="2000" b="1" spc="-50">
                <a:solidFill>
                  <a:srgbClr val="002F45"/>
                </a:solidFill>
                <a:latin typeface="Calibri" panose="020F0502020204030204" pitchFamily="34" charset="0"/>
                <a:cs typeface="Calibri" panose="020F0502020204030204" pitchFamily="34" charset="0"/>
              </a:rPr>
              <a:t> </a:t>
            </a:r>
            <a:r>
              <a:rPr sz="2000" b="1" spc="-65">
                <a:solidFill>
                  <a:srgbClr val="002F45"/>
                </a:solidFill>
                <a:latin typeface="Calibri" panose="020F0502020204030204" pitchFamily="34" charset="0"/>
                <a:cs typeface="Calibri" panose="020F0502020204030204" pitchFamily="34" charset="0"/>
              </a:rPr>
              <a:t>state</a:t>
            </a:r>
            <a:r>
              <a:rPr sz="2000" b="1" spc="-4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legislature</a:t>
            </a:r>
            <a:r>
              <a:rPr sz="2000" b="1" spc="-45">
                <a:solidFill>
                  <a:srgbClr val="002F45"/>
                </a:solidFill>
                <a:latin typeface="Calibri" panose="020F0502020204030204" pitchFamily="34" charset="0"/>
                <a:cs typeface="Calibri" panose="020F0502020204030204" pitchFamily="34" charset="0"/>
              </a:rPr>
              <a:t> </a:t>
            </a:r>
            <a:r>
              <a:rPr sz="2000" b="1" spc="-125">
                <a:solidFill>
                  <a:srgbClr val="002F45"/>
                </a:solidFill>
                <a:latin typeface="Calibri" panose="020F0502020204030204" pitchFamily="34" charset="0"/>
                <a:cs typeface="Calibri" panose="020F0502020204030204" pitchFamily="34" charset="0"/>
              </a:rPr>
              <a:t>seats,</a:t>
            </a:r>
            <a:r>
              <a:rPr sz="2000" b="1" spc="-50">
                <a:solidFill>
                  <a:srgbClr val="002F45"/>
                </a:solidFill>
                <a:latin typeface="Calibri" panose="020F0502020204030204" pitchFamily="34" charset="0"/>
                <a:cs typeface="Calibri" panose="020F0502020204030204" pitchFamily="34" charset="0"/>
              </a:rPr>
              <a:t> </a:t>
            </a:r>
            <a:r>
              <a:rPr sz="2000" b="1" spc="-110">
                <a:solidFill>
                  <a:srgbClr val="002F45"/>
                </a:solidFill>
                <a:latin typeface="Calibri" panose="020F0502020204030204" pitchFamily="34" charset="0"/>
                <a:cs typeface="Calibri" panose="020F0502020204030204" pitchFamily="34" charset="0"/>
              </a:rPr>
              <a:t>Louisiana,</a:t>
            </a:r>
            <a:r>
              <a:rPr sz="2000" b="1" spc="-45">
                <a:solidFill>
                  <a:srgbClr val="002F45"/>
                </a:solidFill>
                <a:latin typeface="Calibri" panose="020F0502020204030204" pitchFamily="34" charset="0"/>
                <a:cs typeface="Calibri" panose="020F0502020204030204" pitchFamily="34" charset="0"/>
              </a:rPr>
              <a:t> </a:t>
            </a:r>
            <a:r>
              <a:rPr sz="2000" b="1" spc="-20">
                <a:solidFill>
                  <a:srgbClr val="002F45"/>
                </a:solidFill>
                <a:latin typeface="Calibri" panose="020F0502020204030204" pitchFamily="34" charset="0"/>
                <a:cs typeface="Calibri" panose="020F0502020204030204" pitchFamily="34" charset="0"/>
              </a:rPr>
              <a:t>2023</a:t>
            </a:r>
            <a:endParaRPr sz="2000" b="1">
              <a:latin typeface="Calibri" panose="020F0502020204030204" pitchFamily="34" charset="0"/>
              <a:cs typeface="Calibri" panose="020F0502020204030204" pitchFamily="34" charset="0"/>
            </a:endParaRPr>
          </a:p>
          <a:p>
            <a:pPr marL="12700">
              <a:lnSpc>
                <a:spcPct val="100000"/>
              </a:lnSpc>
              <a:spcBef>
                <a:spcPts val="140"/>
              </a:spcBef>
            </a:pPr>
            <a:r>
              <a:rPr sz="2000" spc="-10">
                <a:solidFill>
                  <a:srgbClr val="002F45"/>
                </a:solidFill>
                <a:latin typeface="Calibri" panose="020F0502020204030204" pitchFamily="34" charset="0"/>
                <a:cs typeface="Calibri" panose="020F0502020204030204" pitchFamily="34" charset="0"/>
              </a:rPr>
              <a:t>Senate</a:t>
            </a:r>
            <a:endParaRPr sz="2000">
              <a:latin typeface="Calibri" panose="020F0502020204030204" pitchFamily="34" charset="0"/>
              <a:cs typeface="Calibri" panose="020F0502020204030204" pitchFamily="34" charset="0"/>
            </a:endParaRPr>
          </a:p>
        </p:txBody>
      </p:sp>
      <p:sp>
        <p:nvSpPr>
          <p:cNvPr id="4" name="object 4"/>
          <p:cNvSpPr txBox="1"/>
          <p:nvPr/>
        </p:nvSpPr>
        <p:spPr>
          <a:xfrm>
            <a:off x="3046412" y="7924800"/>
            <a:ext cx="7100570" cy="1074781"/>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15">
                <a:solidFill>
                  <a:srgbClr val="002F45"/>
                </a:solidFill>
                <a:latin typeface="Calibri" panose="020F0502020204030204" pitchFamily="34" charset="0"/>
                <a:cs typeface="Calibri" panose="020F0502020204030204" pitchFamily="34" charset="0"/>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Louisiana</a:t>
            </a:r>
            <a:r>
              <a:rPr sz="1200" u="sng" spc="-1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Secretary</a:t>
            </a:r>
            <a:r>
              <a:rPr sz="1200" u="sng" spc="-1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of</a:t>
            </a:r>
            <a:r>
              <a:rPr sz="1200" u="sng" spc="-1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State</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a:solidFill>
                  <a:srgbClr val="002F45"/>
                </a:solidFill>
                <a:latin typeface="Calibri" panose="020F0502020204030204" pitchFamily="34" charset="0"/>
                <a:cs typeface="Calibri" panose="020F0502020204030204" pitchFamily="34" charset="0"/>
              </a:rPr>
              <a:t> Under</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Louisiana’s</a:t>
            </a:r>
            <a:r>
              <a:rPr sz="1200">
                <a:solidFill>
                  <a:srgbClr val="002F45"/>
                </a:solidFill>
                <a:latin typeface="Calibri" panose="020F0502020204030204" pitchFamily="34" charset="0"/>
                <a:cs typeface="Calibri" panose="020F0502020204030204" pitchFamily="34" charset="0"/>
              </a:rPr>
              <a:t> majority-vote</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system</a:t>
            </a:r>
            <a:r>
              <a:rPr sz="1200">
                <a:solidFill>
                  <a:srgbClr val="002F45"/>
                </a:solidFill>
                <a:latin typeface="Calibri" panose="020F0502020204030204" pitchFamily="34" charset="0"/>
                <a:cs typeface="Calibri" panose="020F0502020204030204" pitchFamily="34" charset="0"/>
              </a:rPr>
              <a:t> all</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candidates running</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 state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legislative office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appear on</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the same</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ballot</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primary,</a:t>
            </a:r>
            <a:r>
              <a:rPr sz="1200" spc="2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regardless</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their</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partisan</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affiliations,</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can</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win</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election</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outright</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by</a:t>
            </a:r>
            <a:r>
              <a:rPr sz="1200" spc="3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winning</a:t>
            </a:r>
            <a:r>
              <a:rPr sz="1200" spc="2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 </a:t>
            </a:r>
            <a:r>
              <a:rPr sz="1200">
                <a:solidFill>
                  <a:srgbClr val="002F45"/>
                </a:solidFill>
                <a:latin typeface="Calibri" panose="020F0502020204030204" pitchFamily="34" charset="0"/>
                <a:cs typeface="Calibri" panose="020F0502020204030204" pitchFamily="34" charset="0"/>
              </a:rPr>
              <a:t>simple</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majority</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all</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votes</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cast </a:t>
            </a:r>
            <a:r>
              <a:rPr sz="1200">
                <a:solidFill>
                  <a:srgbClr val="002F45"/>
                </a:solidFill>
                <a:latin typeface="Calibri" panose="020F0502020204030204" pitchFamily="34" charset="0"/>
                <a:cs typeface="Calibri" panose="020F0502020204030204" pitchFamily="34" charset="0"/>
              </a:rPr>
              <a:t>in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primary.</a:t>
            </a:r>
            <a:r>
              <a:rPr sz="1200" spc="-10">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For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this</a:t>
            </a:r>
            <a:r>
              <a:rPr sz="1200" spc="-10">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reason,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seat</a:t>
            </a:r>
            <a:r>
              <a:rPr sz="1200" spc="-10">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was</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considered</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“uncontested”</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if</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only</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single </a:t>
            </a:r>
            <a:r>
              <a:rPr sz="1200">
                <a:solidFill>
                  <a:srgbClr val="002F45"/>
                </a:solidFill>
                <a:latin typeface="Calibri" panose="020F0502020204030204" pitchFamily="34" charset="0"/>
                <a:cs typeface="Calibri" panose="020F0502020204030204" pitchFamily="34" charset="0"/>
              </a:rPr>
              <a:t>candidate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ran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seat</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1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primary.</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1146537" y="3621751"/>
            <a:ext cx="4545873" cy="3604545"/>
          </a:xfrm>
          <a:prstGeom prst="rect">
            <a:avLst/>
          </a:prstGeom>
        </p:spPr>
      </p:pic>
      <p:pic>
        <p:nvPicPr>
          <p:cNvPr id="6" name="object 6"/>
          <p:cNvPicPr/>
          <p:nvPr/>
        </p:nvPicPr>
        <p:blipFill>
          <a:blip r:embed="rId4" cstate="print"/>
          <a:stretch>
            <a:fillRect/>
          </a:stretch>
        </p:blipFill>
        <p:spPr>
          <a:xfrm>
            <a:off x="7313445" y="3621751"/>
            <a:ext cx="4543758" cy="3604545"/>
          </a:xfrm>
          <a:prstGeom prst="rect">
            <a:avLst/>
          </a:prstGeom>
        </p:spPr>
      </p:pic>
      <p:sp>
        <p:nvSpPr>
          <p:cNvPr id="7" name="object 7"/>
          <p:cNvSpPr txBox="1"/>
          <p:nvPr/>
        </p:nvSpPr>
        <p:spPr>
          <a:xfrm>
            <a:off x="6610298" y="3058309"/>
            <a:ext cx="668020" cy="320601"/>
          </a:xfrm>
          <a:prstGeom prst="rect">
            <a:avLst/>
          </a:prstGeom>
        </p:spPr>
        <p:txBody>
          <a:bodyPr vert="horz" wrap="square" lIns="0" tIns="12700" rIns="0" bIns="0" rtlCol="0">
            <a:spAutoFit/>
          </a:bodyPr>
          <a:lstStyle/>
          <a:p>
            <a:pPr marL="12700">
              <a:lnSpc>
                <a:spcPct val="100000"/>
              </a:lnSpc>
              <a:spcBef>
                <a:spcPts val="100"/>
              </a:spcBef>
            </a:pPr>
            <a:r>
              <a:rPr sz="2000" spc="-25">
                <a:solidFill>
                  <a:srgbClr val="002F45"/>
                </a:solidFill>
                <a:latin typeface="Calibri" panose="020F0502020204030204" pitchFamily="34" charset="0"/>
                <a:cs typeface="Calibri" panose="020F0502020204030204" pitchFamily="34" charset="0"/>
              </a:rPr>
              <a:t>House</a:t>
            </a:r>
            <a:endParaRPr sz="180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nowy landscape with trees and text&#10;&#10;AI-generated content may be incorrect.">
            <a:extLst>
              <a:ext uri="{FF2B5EF4-FFF2-40B4-BE49-F238E27FC236}">
                <a16:creationId xmlns:a16="http://schemas.microsoft.com/office/drawing/2014/main" id="{EE40A286-3BD1-5541-DF4F-5F980E7A0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9763134"/>
          </a:xfrm>
          <a:prstGeom prst="rect">
            <a:avLst/>
          </a:prstGeom>
        </p:spPr>
      </p:pic>
    </p:spTree>
    <p:extLst>
      <p:ext uri="{BB962C8B-B14F-4D97-AF65-F5344CB8AC3E}">
        <p14:creationId xmlns:p14="http://schemas.microsoft.com/office/powerpoint/2010/main" val="3348206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736373"/>
          </a:xfrm>
          <a:prstGeom prst="rect">
            <a:avLst/>
          </a:prstGeom>
        </p:spPr>
        <p:txBody>
          <a:bodyPr vert="horz" wrap="square" lIns="0" tIns="12700" rIns="0" bIns="0" rtlCol="0">
            <a:spAutoFit/>
          </a:bodyPr>
          <a:lstStyle/>
          <a:p>
            <a:pPr marL="12700">
              <a:lnSpc>
                <a:spcPct val="100000"/>
              </a:lnSpc>
              <a:spcBef>
                <a:spcPts val="100"/>
              </a:spcBef>
            </a:pPr>
            <a:r>
              <a:rPr sz="2800"/>
              <a:t>In</a:t>
            </a:r>
            <a:r>
              <a:rPr sz="2800" spc="-55"/>
              <a:t> </a:t>
            </a:r>
            <a:r>
              <a:rPr sz="2800" spc="50"/>
              <a:t>2023,</a:t>
            </a:r>
            <a:r>
              <a:rPr sz="2800" spc="-55"/>
              <a:t> </a:t>
            </a:r>
            <a:r>
              <a:rPr sz="2800"/>
              <a:t>74</a:t>
            </a:r>
            <a:r>
              <a:rPr sz="2800" spc="-55"/>
              <a:t> </a:t>
            </a:r>
            <a:r>
              <a:rPr sz="2800" spc="-10"/>
              <a:t>percent</a:t>
            </a:r>
            <a:r>
              <a:rPr sz="2800" spc="-50"/>
              <a:t> </a:t>
            </a:r>
            <a:r>
              <a:rPr sz="2800"/>
              <a:t>of</a:t>
            </a:r>
            <a:r>
              <a:rPr sz="2800" spc="-55"/>
              <a:t> working-</a:t>
            </a:r>
            <a:r>
              <a:rPr sz="2800"/>
              <a:t>age</a:t>
            </a:r>
            <a:r>
              <a:rPr sz="2800" spc="-55"/>
              <a:t> </a:t>
            </a:r>
            <a:r>
              <a:rPr sz="2800"/>
              <a:t>White</a:t>
            </a:r>
            <a:r>
              <a:rPr sz="2800" spc="-55"/>
              <a:t> </a:t>
            </a:r>
            <a:r>
              <a:rPr sz="2800" spc="65"/>
              <a:t>men</a:t>
            </a:r>
            <a:r>
              <a:rPr sz="2800" spc="-50"/>
              <a:t> </a:t>
            </a:r>
            <a:r>
              <a:rPr sz="2800"/>
              <a:t>in</a:t>
            </a:r>
            <a:r>
              <a:rPr sz="2800" spc="-55"/>
              <a:t> </a:t>
            </a:r>
            <a:r>
              <a:rPr sz="2800" spc="-40"/>
              <a:t>Louisiana</a:t>
            </a:r>
            <a:r>
              <a:rPr sz="2800" spc="-55"/>
              <a:t> </a:t>
            </a:r>
            <a:r>
              <a:rPr sz="2800" spc="-10"/>
              <a:t>had</a:t>
            </a:r>
            <a:r>
              <a:rPr sz="2800" spc="-55"/>
              <a:t> </a:t>
            </a:r>
            <a:r>
              <a:rPr sz="2800" spc="-10"/>
              <a:t>employment</a:t>
            </a:r>
            <a:r>
              <a:rPr lang="en-US" sz="2800" spc="-10"/>
              <a:t> </a:t>
            </a:r>
            <a:r>
              <a:rPr lang="en-US" sz="2800"/>
              <a:t>—</a:t>
            </a:r>
            <a:r>
              <a:rPr sz="2800" spc="-50"/>
              <a:t> </a:t>
            </a:r>
            <a:r>
              <a:rPr sz="2800"/>
              <a:t>down</a:t>
            </a:r>
            <a:r>
              <a:rPr sz="2800" spc="-50"/>
              <a:t> </a:t>
            </a:r>
            <a:r>
              <a:rPr sz="2800"/>
              <a:t>from</a:t>
            </a:r>
            <a:r>
              <a:rPr sz="2800" spc="-50"/>
              <a:t> </a:t>
            </a:r>
            <a:r>
              <a:rPr sz="2800" spc="125"/>
              <a:t>79</a:t>
            </a:r>
            <a:r>
              <a:rPr sz="2800" spc="-50"/>
              <a:t> </a:t>
            </a:r>
            <a:r>
              <a:rPr sz="2800" spc="-10"/>
              <a:t>percent</a:t>
            </a:r>
            <a:r>
              <a:rPr sz="2800" spc="-50"/>
              <a:t> </a:t>
            </a:r>
            <a:r>
              <a:rPr sz="2800"/>
              <a:t>in</a:t>
            </a:r>
            <a:r>
              <a:rPr sz="2800" spc="-45"/>
              <a:t> </a:t>
            </a:r>
            <a:r>
              <a:rPr sz="2800" spc="75"/>
              <a:t>1980.</a:t>
            </a:r>
            <a:r>
              <a:rPr sz="2800" spc="-50"/>
              <a:t> </a:t>
            </a:r>
            <a:r>
              <a:rPr sz="2800"/>
              <a:t>And</a:t>
            </a:r>
            <a:r>
              <a:rPr sz="2800" spc="-50"/>
              <a:t> </a:t>
            </a:r>
            <a:r>
              <a:rPr sz="2800"/>
              <a:t>only</a:t>
            </a:r>
            <a:r>
              <a:rPr sz="2800" spc="-50"/>
              <a:t> </a:t>
            </a:r>
            <a:r>
              <a:rPr sz="2800" spc="55"/>
              <a:t>56</a:t>
            </a:r>
            <a:r>
              <a:rPr sz="2800" spc="-50"/>
              <a:t> </a:t>
            </a:r>
            <a:r>
              <a:rPr sz="2800" spc="-10"/>
              <a:t>percent</a:t>
            </a:r>
            <a:r>
              <a:rPr sz="2800" spc="-45"/>
              <a:t> </a:t>
            </a:r>
            <a:r>
              <a:rPr sz="2800"/>
              <a:t>of</a:t>
            </a:r>
            <a:r>
              <a:rPr sz="2800" spc="-50"/>
              <a:t> </a:t>
            </a:r>
            <a:r>
              <a:rPr sz="2800" spc="-65"/>
              <a:t>Black</a:t>
            </a:r>
            <a:r>
              <a:rPr sz="2800" spc="-50"/>
              <a:t> </a:t>
            </a:r>
            <a:r>
              <a:rPr sz="2800" spc="65"/>
              <a:t>men</a:t>
            </a:r>
            <a:r>
              <a:rPr sz="2800" spc="-50"/>
              <a:t> </a:t>
            </a:r>
            <a:r>
              <a:rPr sz="2800" spc="-25"/>
              <a:t>in </a:t>
            </a:r>
            <a:r>
              <a:rPr sz="2800" spc="-40"/>
              <a:t>Louisiana</a:t>
            </a:r>
            <a:r>
              <a:rPr sz="2800" spc="-25"/>
              <a:t> </a:t>
            </a:r>
            <a:r>
              <a:rPr sz="2800" spc="-10"/>
              <a:t>had</a:t>
            </a:r>
            <a:r>
              <a:rPr sz="2800" spc="-25"/>
              <a:t> </a:t>
            </a:r>
            <a:r>
              <a:rPr sz="2800"/>
              <a:t>employment</a:t>
            </a:r>
            <a:r>
              <a:rPr sz="2800" spc="-25"/>
              <a:t> </a:t>
            </a:r>
            <a:r>
              <a:rPr sz="2800"/>
              <a:t>in</a:t>
            </a:r>
            <a:r>
              <a:rPr sz="2800" spc="-25"/>
              <a:t> </a:t>
            </a:r>
            <a:r>
              <a:rPr sz="2800" spc="55"/>
              <a:t>2023</a:t>
            </a:r>
            <a:r>
              <a:rPr sz="2800" spc="-25"/>
              <a:t> </a:t>
            </a:r>
            <a:r>
              <a:rPr sz="2800"/>
              <a:t>—</a:t>
            </a:r>
            <a:r>
              <a:rPr sz="2800" spc="-25"/>
              <a:t> </a:t>
            </a:r>
            <a:r>
              <a:rPr sz="2800"/>
              <a:t>down</a:t>
            </a:r>
            <a:r>
              <a:rPr sz="2800" spc="-25"/>
              <a:t> </a:t>
            </a:r>
            <a:r>
              <a:rPr sz="2800"/>
              <a:t>from</a:t>
            </a:r>
            <a:r>
              <a:rPr sz="2800" spc="-20"/>
              <a:t> </a:t>
            </a:r>
            <a:r>
              <a:rPr sz="2800"/>
              <a:t>61</a:t>
            </a:r>
            <a:r>
              <a:rPr sz="2800" spc="-25"/>
              <a:t> </a:t>
            </a:r>
            <a:r>
              <a:rPr sz="2800" spc="-10"/>
              <a:t>percent</a:t>
            </a:r>
            <a:r>
              <a:rPr sz="2800" spc="-25"/>
              <a:t> </a:t>
            </a:r>
            <a:r>
              <a:rPr sz="2800"/>
              <a:t>in</a:t>
            </a:r>
            <a:r>
              <a:rPr sz="2800" spc="-25"/>
              <a:t> </a:t>
            </a:r>
            <a:r>
              <a:rPr sz="2800" spc="65"/>
              <a:t>1980.</a:t>
            </a:r>
            <a:endParaRPr sz="2800"/>
          </a:p>
        </p:txBody>
      </p:sp>
      <p:sp>
        <p:nvSpPr>
          <p:cNvPr id="3" name="object 3"/>
          <p:cNvSpPr txBox="1"/>
          <p:nvPr/>
        </p:nvSpPr>
        <p:spPr>
          <a:xfrm>
            <a:off x="2882900" y="2810346"/>
            <a:ext cx="4772660" cy="628377"/>
          </a:xfrm>
          <a:prstGeom prst="rect">
            <a:avLst/>
          </a:prstGeom>
        </p:spPr>
        <p:txBody>
          <a:bodyPr vert="horz" wrap="square" lIns="0" tIns="12700" rIns="0" bIns="0" rtlCol="0">
            <a:spAutoFit/>
          </a:bodyPr>
          <a:lstStyle/>
          <a:p>
            <a:pPr marL="12700">
              <a:lnSpc>
                <a:spcPct val="100000"/>
              </a:lnSpc>
              <a:spcBef>
                <a:spcPts val="100"/>
              </a:spcBef>
            </a:pPr>
            <a:r>
              <a:rPr sz="2000" b="1" spc="-80">
                <a:solidFill>
                  <a:srgbClr val="002F45"/>
                </a:solidFill>
                <a:latin typeface="Calibri" panose="020F0502020204030204" pitchFamily="34" charset="0"/>
                <a:cs typeface="Calibri" panose="020F0502020204030204" pitchFamily="34" charset="0"/>
              </a:rPr>
              <a:t>Employment</a:t>
            </a:r>
            <a:r>
              <a:rPr sz="2000" b="1" spc="-4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rate,</a:t>
            </a:r>
            <a:r>
              <a:rPr sz="2000" b="1" spc="-4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45">
                <a:solidFill>
                  <a:srgbClr val="002F45"/>
                </a:solidFill>
                <a:latin typeface="Calibri" panose="020F0502020204030204" pitchFamily="34" charset="0"/>
                <a:cs typeface="Calibri" panose="020F0502020204030204" pitchFamily="34" charset="0"/>
              </a:rPr>
              <a:t> race/ethnicity</a:t>
            </a:r>
            <a:r>
              <a:rPr sz="2000" b="1" spc="-40">
                <a:solidFill>
                  <a:srgbClr val="002F45"/>
                </a:solidFill>
                <a:latin typeface="Calibri" panose="020F0502020204030204" pitchFamily="34" charset="0"/>
                <a:cs typeface="Calibri" panose="020F0502020204030204" pitchFamily="34" charset="0"/>
              </a:rPr>
              <a:t> </a:t>
            </a:r>
            <a:r>
              <a:rPr sz="2000" b="1" spc="-80">
                <a:solidFill>
                  <a:srgbClr val="002F45"/>
                </a:solidFill>
                <a:latin typeface="Calibri" panose="020F0502020204030204" pitchFamily="34" charset="0"/>
                <a:cs typeface="Calibri" panose="020F0502020204030204" pitchFamily="34" charset="0"/>
              </a:rPr>
              <a:t>and</a:t>
            </a:r>
            <a:r>
              <a:rPr sz="2000" b="1" spc="-45">
                <a:solidFill>
                  <a:srgbClr val="002F45"/>
                </a:solidFill>
                <a:latin typeface="Calibri" panose="020F0502020204030204" pitchFamily="34" charset="0"/>
                <a:cs typeface="Calibri" panose="020F0502020204030204" pitchFamily="34" charset="0"/>
              </a:rPr>
              <a:t> gender</a:t>
            </a:r>
            <a:endParaRPr sz="2000" b="1">
              <a:latin typeface="Calibri" panose="020F0502020204030204" pitchFamily="34" charset="0"/>
              <a:cs typeface="Calibri" panose="020F0502020204030204" pitchFamily="34" charset="0"/>
            </a:endParaRPr>
          </a:p>
          <a:p>
            <a:pPr marL="12700">
              <a:lnSpc>
                <a:spcPct val="100000"/>
              </a:lnSpc>
            </a:pPr>
            <a:r>
              <a:rPr sz="2000" spc="-40">
                <a:solidFill>
                  <a:srgbClr val="002F45"/>
                </a:solidFill>
                <a:latin typeface="Calibri" panose="020F0502020204030204" pitchFamily="34" charset="0"/>
                <a:cs typeface="Calibri" panose="020F0502020204030204" pitchFamily="34" charset="0"/>
              </a:rPr>
              <a:t>For</a:t>
            </a:r>
            <a:r>
              <a:rPr sz="2000" spc="5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the</a:t>
            </a:r>
            <a:r>
              <a:rPr sz="2000" spc="5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population</a:t>
            </a:r>
            <a:r>
              <a:rPr sz="2000" spc="5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16–64</a:t>
            </a:r>
            <a:r>
              <a:rPr sz="2000" spc="55">
                <a:solidFill>
                  <a:srgbClr val="002F45"/>
                </a:solidFill>
                <a:latin typeface="Calibri" panose="020F0502020204030204" pitchFamily="34" charset="0"/>
                <a:cs typeface="Calibri" panose="020F0502020204030204" pitchFamily="34" charset="0"/>
              </a:rPr>
              <a:t> </a:t>
            </a:r>
            <a:r>
              <a:rPr sz="2000" spc="-40">
                <a:solidFill>
                  <a:srgbClr val="002F45"/>
                </a:solidFill>
                <a:latin typeface="Calibri" panose="020F0502020204030204" pitchFamily="34" charset="0"/>
                <a:cs typeface="Calibri" panose="020F0502020204030204" pitchFamily="34" charset="0"/>
              </a:rPr>
              <a:t>years</a:t>
            </a:r>
            <a:r>
              <a:rPr sz="2000" spc="5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old,</a:t>
            </a:r>
            <a:r>
              <a:rPr sz="2000" spc="50">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Louisiana</a:t>
            </a:r>
            <a:endParaRPr sz="1800">
              <a:latin typeface="Calibri" panose="020F0502020204030204" pitchFamily="34" charset="0"/>
              <a:cs typeface="Calibri" panose="020F0502020204030204" pitchFamily="34" charset="0"/>
            </a:endParaRPr>
          </a:p>
        </p:txBody>
      </p:sp>
      <p:sp>
        <p:nvSpPr>
          <p:cNvPr id="4" name="object 4"/>
          <p:cNvSpPr txBox="1"/>
          <p:nvPr/>
        </p:nvSpPr>
        <p:spPr>
          <a:xfrm>
            <a:off x="2893060" y="8398285"/>
            <a:ext cx="7032625" cy="683264"/>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90">
                <a:solidFill>
                  <a:srgbClr val="002F45"/>
                </a:solidFill>
                <a:uFill>
                  <a:solidFill>
                    <a:srgbClr val="002F45"/>
                  </a:solidFill>
                </a:uFill>
                <a:latin typeface="Calibri" panose="020F0502020204030204" pitchFamily="34" charset="0"/>
                <a:cs typeface="Calibri" panose="020F0502020204030204" pitchFamily="34" charset="0"/>
                <a:hlinkClick r:id="rId2"/>
              </a:rPr>
              <a:t>U.S.</a:t>
            </a:r>
            <a:r>
              <a:rPr sz="1200" u="sng" spc="-2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55">
                <a:solidFill>
                  <a:srgbClr val="002F45"/>
                </a:solidFill>
                <a:uFill>
                  <a:solidFill>
                    <a:srgbClr val="002F45"/>
                  </a:solidFill>
                </a:uFill>
                <a:latin typeface="Calibri" panose="020F0502020204030204" pitchFamily="34" charset="0"/>
                <a:cs typeface="Calibri" panose="020F0502020204030204" pitchFamily="34" charset="0"/>
                <a:hlinkClick r:id="rId2"/>
              </a:rPr>
              <a:t>Census</a:t>
            </a:r>
            <a:r>
              <a:rPr sz="1200" u="sng" spc="-3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Bureau</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30">
                <a:solidFill>
                  <a:srgbClr val="002F45"/>
                </a:solidFill>
                <a:latin typeface="Calibri" panose="020F0502020204030204" pitchFamily="34" charset="0"/>
                <a:cs typeface="Calibri" panose="020F0502020204030204" pitchFamily="34" charset="0"/>
              </a:rPr>
              <a:t> </a:t>
            </a:r>
            <a:r>
              <a:rPr sz="1200" u="sng" spc="-70">
                <a:solidFill>
                  <a:srgbClr val="002F45"/>
                </a:solidFill>
                <a:uFill>
                  <a:solidFill>
                    <a:srgbClr val="002F45"/>
                  </a:solidFill>
                </a:uFill>
                <a:latin typeface="Calibri" panose="020F0502020204030204" pitchFamily="34" charset="0"/>
                <a:cs typeface="Calibri" panose="020F0502020204030204" pitchFamily="34" charset="0"/>
                <a:hlinkClick r:id="rId3"/>
              </a:rPr>
              <a:t>IPUMS</a:t>
            </a:r>
            <a:r>
              <a:rPr sz="1200" u="sng" spc="-25">
                <a:solidFill>
                  <a:srgbClr val="002F45"/>
                </a:solidFill>
                <a:uFill>
                  <a:solidFill>
                    <a:srgbClr val="002F45"/>
                  </a:solidFill>
                </a:uFill>
                <a:latin typeface="Calibri" panose="020F0502020204030204" pitchFamily="34" charset="0"/>
                <a:cs typeface="Calibri" panose="020F0502020204030204" pitchFamily="34" charset="0"/>
                <a:hlinkClick r:id="rId3"/>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3"/>
              </a:rPr>
              <a:t>NHGIS</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
            </a:r>
            <a:r>
              <a:rPr sz="1200" spc="-10">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Change</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overtime</a:t>
            </a:r>
            <a:r>
              <a:rPr sz="1200" spc="-10">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is</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not</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significant</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Hispanic</a:t>
            </a:r>
            <a:r>
              <a:rPr sz="1200" spc="-10">
                <a:solidFill>
                  <a:srgbClr val="002F45"/>
                </a:solidFill>
                <a:latin typeface="Calibri" panose="020F0502020204030204" pitchFamily="34" charset="0"/>
                <a:cs typeface="Calibri" panose="020F0502020204030204" pitchFamily="34" charset="0"/>
              </a:rPr>
              <a:t> males </a:t>
            </a:r>
            <a:r>
              <a:rPr sz="1200">
                <a:solidFill>
                  <a:srgbClr val="002F45"/>
                </a:solidFill>
                <a:latin typeface="Calibri" panose="020F0502020204030204" pitchFamily="34" charset="0"/>
                <a:cs typeface="Calibri" panose="020F0502020204030204" pitchFamily="34" charset="0"/>
              </a:rPr>
              <a:t>for</a:t>
            </a:r>
            <a:r>
              <a:rPr sz="1200" spc="-10">
                <a:solidFill>
                  <a:srgbClr val="002F45"/>
                </a:solidFill>
                <a:latin typeface="Calibri" panose="020F0502020204030204" pitchFamily="34" charset="0"/>
                <a:cs typeface="Calibri" panose="020F0502020204030204" pitchFamily="34" charset="0"/>
              </a:rPr>
              <a:t> </a:t>
            </a:r>
            <a:r>
              <a:rPr sz="1200" spc="-40">
                <a:solidFill>
                  <a:srgbClr val="002F45"/>
                </a:solidFill>
                <a:latin typeface="Calibri" panose="020F0502020204030204" pitchFamily="34" charset="0"/>
                <a:cs typeface="Calibri" panose="020F0502020204030204" pitchFamily="34" charset="0"/>
              </a:rPr>
              <a:t>2010–2023.</a:t>
            </a:r>
            <a:r>
              <a:rPr sz="1200" spc="-10">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Change</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over</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time</a:t>
            </a:r>
            <a:r>
              <a:rPr sz="1200" spc="-1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is</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not</a:t>
            </a:r>
            <a:r>
              <a:rPr sz="1200" spc="-10">
                <a:solidFill>
                  <a:srgbClr val="002F45"/>
                </a:solidFill>
                <a:latin typeface="Calibri" panose="020F0502020204030204" pitchFamily="34" charset="0"/>
                <a:cs typeface="Calibri" panose="020F0502020204030204" pitchFamily="34" charset="0"/>
              </a:rPr>
              <a:t> significant </a:t>
            </a:r>
            <a:r>
              <a:rPr sz="1200">
                <a:solidFill>
                  <a:srgbClr val="002F45"/>
                </a:solidFill>
                <a:latin typeface="Calibri" panose="020F0502020204030204" pitchFamily="34" charset="0"/>
                <a:cs typeface="Calibri" panose="020F0502020204030204" pitchFamily="34" charset="0"/>
              </a:rPr>
              <a:t>for</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Black</a:t>
            </a:r>
            <a:r>
              <a:rPr sz="1200" spc="-1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males,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Hispanic</a:t>
            </a:r>
            <a:r>
              <a:rPr sz="1200" spc="-20">
                <a:solidFill>
                  <a:srgbClr val="002F45"/>
                </a:solidFill>
                <a:latin typeface="Calibri" panose="020F0502020204030204" pitchFamily="34" charset="0"/>
                <a:cs typeface="Calibri" panose="020F0502020204030204" pitchFamily="34" charset="0"/>
              </a:rPr>
              <a:t> females,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White</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females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2000–2010.</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4" cstate="print"/>
          <a:stretch>
            <a:fillRect/>
          </a:stretch>
        </p:blipFill>
        <p:spPr>
          <a:xfrm>
            <a:off x="2554561" y="3601343"/>
            <a:ext cx="7895677" cy="473740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859483"/>
          </a:xfrm>
          <a:prstGeom prst="rect">
            <a:avLst/>
          </a:prstGeom>
        </p:spPr>
        <p:txBody>
          <a:bodyPr vert="horz" wrap="square" lIns="0" tIns="12700" rIns="0" bIns="0" rtlCol="0">
            <a:spAutoFit/>
          </a:bodyPr>
          <a:lstStyle/>
          <a:p>
            <a:pPr marL="12700" marR="5080">
              <a:lnSpc>
                <a:spcPct val="100000"/>
              </a:lnSpc>
              <a:spcBef>
                <a:spcPts val="100"/>
              </a:spcBef>
            </a:pPr>
            <a:r>
              <a:t>The</a:t>
            </a:r>
            <a:r>
              <a:rPr spc="-90"/>
              <a:t> </a:t>
            </a:r>
            <a:r>
              <a:rPr spc="-10"/>
              <a:t>share</a:t>
            </a:r>
            <a:r>
              <a:rPr spc="-90"/>
              <a:t> </a:t>
            </a:r>
            <a:r>
              <a:t>of</a:t>
            </a:r>
            <a:r>
              <a:rPr spc="-90"/>
              <a:t> </a:t>
            </a:r>
            <a:r>
              <a:rPr spc="-65"/>
              <a:t>Louisiana’s</a:t>
            </a:r>
            <a:r>
              <a:rPr spc="-85"/>
              <a:t> </a:t>
            </a:r>
            <a:r>
              <a:rPr spc="-10"/>
              <a:t>employer</a:t>
            </a:r>
            <a:r>
              <a:rPr spc="-90"/>
              <a:t> </a:t>
            </a:r>
            <a:r>
              <a:t>firms</a:t>
            </a:r>
            <a:r>
              <a:rPr spc="-90"/>
              <a:t> </a:t>
            </a:r>
            <a:r>
              <a:rPr spc="-50"/>
              <a:t>that</a:t>
            </a:r>
            <a:r>
              <a:rPr spc="-85"/>
              <a:t> </a:t>
            </a:r>
            <a:r>
              <a:rPr spc="-60"/>
              <a:t>are</a:t>
            </a:r>
            <a:r>
              <a:rPr spc="-90"/>
              <a:t> </a:t>
            </a:r>
            <a:r>
              <a:rPr spc="-50"/>
              <a:t>minority-</a:t>
            </a:r>
            <a:r>
              <a:t>owned</a:t>
            </a:r>
            <a:r>
              <a:rPr spc="-90"/>
              <a:t> </a:t>
            </a:r>
            <a:r>
              <a:rPr spc="-10"/>
              <a:t>nudged </a:t>
            </a:r>
            <a:r>
              <a:rPr spc="-70"/>
              <a:t>upward</a:t>
            </a:r>
            <a:r>
              <a:rPr spc="-50"/>
              <a:t> </a:t>
            </a:r>
            <a:r>
              <a:t>from</a:t>
            </a:r>
            <a:r>
              <a:rPr spc="-45"/>
              <a:t> </a:t>
            </a:r>
            <a:r>
              <a:rPr spc="-65"/>
              <a:t>11.9</a:t>
            </a:r>
            <a:r>
              <a:rPr spc="-50"/>
              <a:t> </a:t>
            </a:r>
            <a:r>
              <a:rPr spc="-20"/>
              <a:t>percent</a:t>
            </a:r>
            <a:r>
              <a:rPr spc="-45"/>
              <a:t> </a:t>
            </a:r>
            <a:r>
              <a:t>in</a:t>
            </a:r>
            <a:r>
              <a:rPr spc="-50"/>
              <a:t> </a:t>
            </a:r>
            <a:r>
              <a:t>2017</a:t>
            </a:r>
            <a:r>
              <a:rPr spc="-45"/>
              <a:t> </a:t>
            </a:r>
            <a:r>
              <a:t>to</a:t>
            </a:r>
            <a:r>
              <a:rPr spc="-45"/>
              <a:t> </a:t>
            </a:r>
            <a:r>
              <a:rPr spc="-140"/>
              <a:t>15.2</a:t>
            </a:r>
            <a:r>
              <a:rPr spc="-50"/>
              <a:t> </a:t>
            </a:r>
            <a:r>
              <a:rPr spc="-20"/>
              <a:t>percent</a:t>
            </a:r>
            <a:r>
              <a:rPr spc="-45"/>
              <a:t> </a:t>
            </a:r>
            <a:r>
              <a:t>in</a:t>
            </a:r>
            <a:r>
              <a:rPr spc="-50"/>
              <a:t> </a:t>
            </a:r>
            <a:r>
              <a:t>2021,</a:t>
            </a:r>
            <a:r>
              <a:rPr spc="-45"/>
              <a:t> </a:t>
            </a:r>
            <a:r>
              <a:t>but</a:t>
            </a:r>
            <a:r>
              <a:rPr spc="-45"/>
              <a:t> </a:t>
            </a:r>
            <a:r>
              <a:rPr spc="-10"/>
              <a:t>remains </a:t>
            </a:r>
            <a:r>
              <a:t>low</a:t>
            </a:r>
            <a:r>
              <a:rPr spc="-95"/>
              <a:t> </a:t>
            </a:r>
            <a:r>
              <a:rPr spc="-65"/>
              <a:t>relative</a:t>
            </a:r>
            <a:r>
              <a:rPr spc="-90"/>
              <a:t> </a:t>
            </a:r>
            <a:r>
              <a:t>to</a:t>
            </a:r>
            <a:r>
              <a:rPr spc="-90"/>
              <a:t> </a:t>
            </a:r>
            <a:r>
              <a:rPr spc="-20"/>
              <a:t>their</a:t>
            </a:r>
            <a:r>
              <a:rPr spc="-95"/>
              <a:t> </a:t>
            </a:r>
            <a:r>
              <a:rPr spc="-10"/>
              <a:t>share</a:t>
            </a:r>
            <a:r>
              <a:rPr spc="-90"/>
              <a:t> </a:t>
            </a:r>
            <a:r>
              <a:t>of</a:t>
            </a:r>
            <a:r>
              <a:rPr spc="-90"/>
              <a:t> </a:t>
            </a:r>
            <a:r>
              <a:t>the</a:t>
            </a:r>
            <a:r>
              <a:rPr spc="-95"/>
              <a:t> </a:t>
            </a:r>
            <a:r>
              <a:rPr spc="-55"/>
              <a:t>total</a:t>
            </a:r>
            <a:r>
              <a:rPr spc="-90"/>
              <a:t> </a:t>
            </a:r>
            <a:r>
              <a:rPr spc="-10"/>
              <a:t>population</a:t>
            </a:r>
            <a:r>
              <a:rPr spc="-90"/>
              <a:t> </a:t>
            </a:r>
            <a:r>
              <a:rPr spc="-50"/>
              <a:t>(41</a:t>
            </a:r>
            <a:r>
              <a:rPr spc="-95"/>
              <a:t> </a:t>
            </a:r>
            <a:r>
              <a:rPr spc="-10"/>
              <a:t>percent).</a:t>
            </a:r>
          </a:p>
        </p:txBody>
      </p:sp>
      <p:sp>
        <p:nvSpPr>
          <p:cNvPr id="3" name="object 3"/>
          <p:cNvSpPr txBox="1"/>
          <p:nvPr/>
        </p:nvSpPr>
        <p:spPr>
          <a:xfrm>
            <a:off x="2882900" y="2810346"/>
            <a:ext cx="5182235" cy="628377"/>
          </a:xfrm>
          <a:prstGeom prst="rect">
            <a:avLst/>
          </a:prstGeom>
        </p:spPr>
        <p:txBody>
          <a:bodyPr vert="horz" wrap="square" lIns="0" tIns="12700" rIns="0" bIns="0" rtlCol="0">
            <a:spAutoFit/>
          </a:bodyPr>
          <a:lstStyle/>
          <a:p>
            <a:pPr marL="12700">
              <a:lnSpc>
                <a:spcPct val="100000"/>
              </a:lnSpc>
              <a:spcBef>
                <a:spcPts val="100"/>
              </a:spcBef>
            </a:pPr>
            <a:r>
              <a:rPr sz="2000" b="1" spc="-100">
                <a:solidFill>
                  <a:srgbClr val="002F45"/>
                </a:solidFill>
                <a:latin typeface="Calibri" panose="020F0502020204030204" pitchFamily="34" charset="0"/>
                <a:cs typeface="Calibri" panose="020F0502020204030204" pitchFamily="34" charset="0"/>
              </a:rPr>
              <a:t>Share</a:t>
            </a:r>
            <a:r>
              <a:rPr sz="2000" b="1" spc="-60">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of</a:t>
            </a:r>
            <a:r>
              <a:rPr sz="2000" b="1" spc="-55">
                <a:solidFill>
                  <a:srgbClr val="002F45"/>
                </a:solidFill>
                <a:latin typeface="Calibri" panose="020F0502020204030204" pitchFamily="34" charset="0"/>
                <a:cs typeface="Calibri" panose="020F0502020204030204" pitchFamily="34" charset="0"/>
              </a:rPr>
              <a:t> </a:t>
            </a:r>
            <a:r>
              <a:rPr sz="2000" b="1" spc="-60">
                <a:solidFill>
                  <a:srgbClr val="002F45"/>
                </a:solidFill>
                <a:latin typeface="Calibri" panose="020F0502020204030204" pitchFamily="34" charset="0"/>
                <a:cs typeface="Calibri" panose="020F0502020204030204" pitchFamily="34" charset="0"/>
              </a:rPr>
              <a:t>employer</a:t>
            </a:r>
            <a:r>
              <a:rPr sz="2000" b="1" spc="-55">
                <a:solidFill>
                  <a:srgbClr val="002F45"/>
                </a:solidFill>
                <a:latin typeface="Calibri" panose="020F0502020204030204" pitchFamily="34" charset="0"/>
                <a:cs typeface="Calibri" panose="020F0502020204030204" pitchFamily="34" charset="0"/>
              </a:rPr>
              <a:t> </a:t>
            </a:r>
            <a:r>
              <a:rPr sz="2000" b="1" spc="-114">
                <a:solidFill>
                  <a:srgbClr val="002F45"/>
                </a:solidFill>
                <a:latin typeface="Calibri" panose="020F0502020204030204" pitchFamily="34" charset="0"/>
                <a:cs typeface="Calibri" panose="020F0502020204030204" pitchFamily="34" charset="0"/>
              </a:rPr>
              <a:t>firms,</a:t>
            </a:r>
            <a:r>
              <a:rPr sz="2000" b="1" spc="-5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5">
                <a:solidFill>
                  <a:srgbClr val="002F45"/>
                </a:solidFill>
                <a:latin typeface="Calibri" panose="020F0502020204030204" pitchFamily="34" charset="0"/>
                <a:cs typeface="Calibri" panose="020F0502020204030204" pitchFamily="34" charset="0"/>
              </a:rPr>
              <a:t> </a:t>
            </a:r>
            <a:r>
              <a:rPr sz="2000" b="1" spc="-45">
                <a:solidFill>
                  <a:srgbClr val="002F45"/>
                </a:solidFill>
                <a:latin typeface="Calibri" panose="020F0502020204030204" pitchFamily="34" charset="0"/>
                <a:cs typeface="Calibri" panose="020F0502020204030204" pitchFamily="34" charset="0"/>
              </a:rPr>
              <a:t>race/ethnicity</a:t>
            </a:r>
            <a:r>
              <a:rPr sz="2000" b="1" spc="-60">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of</a:t>
            </a:r>
            <a:r>
              <a:rPr sz="2000" b="1" spc="-55">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owner</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Louisiana</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549385"/>
            <a:ext cx="6896734" cy="683264"/>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20">
                <a:solidFill>
                  <a:srgbClr val="002F45"/>
                </a:solidFill>
                <a:latin typeface="Calibri" panose="020F0502020204030204" pitchFamily="34" charset="0"/>
                <a:cs typeface="Calibri" panose="020F0502020204030204" pitchFamily="34" charset="0"/>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Annual</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45">
                <a:solidFill>
                  <a:srgbClr val="002F45"/>
                </a:solidFill>
                <a:uFill>
                  <a:solidFill>
                    <a:srgbClr val="002F45"/>
                  </a:solidFill>
                </a:uFill>
                <a:latin typeface="Calibri" panose="020F0502020204030204" pitchFamily="34" charset="0"/>
                <a:cs typeface="Calibri" panose="020F0502020204030204" pitchFamily="34" charset="0"/>
                <a:hlinkClick r:id="rId2"/>
              </a:rPr>
              <a:t>Business</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Survey</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a:solidFill>
                  <a:srgbClr val="002F45"/>
                </a:solidFill>
                <a:latin typeface="Calibri" panose="020F0502020204030204" pitchFamily="34" charset="0"/>
                <a:cs typeface="Calibri" panose="020F0502020204030204" pitchFamily="34" charset="0"/>
              </a:rPr>
              <a:t> Race/ethnicity</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is</a:t>
            </a:r>
            <a:r>
              <a:rPr sz="1200">
                <a:solidFill>
                  <a:srgbClr val="002F45"/>
                </a:solidFill>
                <a:latin typeface="Calibri" panose="020F0502020204030204" pitchFamily="34" charset="0"/>
                <a:cs typeface="Calibri" panose="020F0502020204030204" pitchFamily="34" charset="0"/>
              </a:rPr>
              <a:t> determined</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by</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 majority</a:t>
            </a:r>
            <a:r>
              <a:rPr sz="1200" spc="5">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business</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owner.</a:t>
            </a:r>
            <a:r>
              <a:rPr sz="120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Calculations</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based</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on number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firms </a:t>
            </a:r>
            <a:r>
              <a:rPr sz="1200" spc="-20">
                <a:solidFill>
                  <a:srgbClr val="002F45"/>
                </a:solidFill>
                <a:latin typeface="Calibri" panose="020F0502020204030204" pitchFamily="34" charset="0"/>
                <a:cs typeface="Calibri" panose="020F0502020204030204" pitchFamily="34" charset="0"/>
              </a:rPr>
              <a:t>that </a:t>
            </a:r>
            <a:r>
              <a:rPr sz="1200">
                <a:solidFill>
                  <a:srgbClr val="002F45"/>
                </a:solidFill>
                <a:latin typeface="Calibri" panose="020F0502020204030204" pitchFamily="34" charset="0"/>
                <a:cs typeface="Calibri" panose="020F0502020204030204" pitchFamily="34" charset="0"/>
              </a:rPr>
              <a:t>are</a:t>
            </a:r>
            <a:r>
              <a:rPr sz="1200" spc="-5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classifiable</a:t>
            </a:r>
            <a:r>
              <a:rPr sz="1200" spc="-5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by</a:t>
            </a:r>
            <a:r>
              <a:rPr sz="1200" spc="-5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ethnicity.</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2624415" y="3657600"/>
            <a:ext cx="7755969" cy="4648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0494010" cy="939800"/>
          </a:xfrm>
          <a:prstGeom prst="rect">
            <a:avLst/>
          </a:prstGeom>
        </p:spPr>
        <p:txBody>
          <a:bodyPr vert="horz" wrap="square" lIns="0" tIns="12700" rIns="0" bIns="0" rtlCol="0">
            <a:spAutoFit/>
          </a:bodyPr>
          <a:lstStyle/>
          <a:p>
            <a:pPr marL="12700" marR="5080">
              <a:lnSpc>
                <a:spcPct val="100000"/>
              </a:lnSpc>
              <a:spcBef>
                <a:spcPts val="100"/>
              </a:spcBef>
            </a:pPr>
            <a:r>
              <a:t>Hispanic</a:t>
            </a:r>
            <a:r>
              <a:rPr spc="-10"/>
              <a:t> </a:t>
            </a:r>
            <a:r>
              <a:t>incomes</a:t>
            </a:r>
            <a:r>
              <a:rPr spc="-10"/>
              <a:t> </a:t>
            </a:r>
            <a:r>
              <a:rPr spc="-60"/>
              <a:t>are</a:t>
            </a:r>
            <a:r>
              <a:rPr spc="-5"/>
              <a:t> </a:t>
            </a:r>
            <a:r>
              <a:rPr spc="-90"/>
              <a:t>12</a:t>
            </a:r>
            <a:r>
              <a:rPr spc="-10"/>
              <a:t> </a:t>
            </a:r>
            <a:r>
              <a:rPr spc="-20"/>
              <a:t>percent</a:t>
            </a:r>
            <a:r>
              <a:rPr spc="-5"/>
              <a:t> </a:t>
            </a:r>
            <a:r>
              <a:rPr spc="-20"/>
              <a:t>lower</a:t>
            </a:r>
            <a:r>
              <a:rPr spc="-10"/>
              <a:t> </a:t>
            </a:r>
            <a:r>
              <a:t>and</a:t>
            </a:r>
            <a:r>
              <a:rPr spc="-10"/>
              <a:t> </a:t>
            </a:r>
            <a:r>
              <a:rPr spc="-85"/>
              <a:t>Black</a:t>
            </a:r>
            <a:r>
              <a:rPr spc="-5"/>
              <a:t> </a:t>
            </a:r>
            <a:r>
              <a:t>incomes</a:t>
            </a:r>
            <a:r>
              <a:rPr spc="-10"/>
              <a:t> </a:t>
            </a:r>
            <a:r>
              <a:rPr spc="-60"/>
              <a:t>are</a:t>
            </a:r>
            <a:r>
              <a:rPr spc="-5"/>
              <a:t> </a:t>
            </a:r>
            <a:r>
              <a:rPr spc="200"/>
              <a:t>46 </a:t>
            </a:r>
            <a:r>
              <a:rPr spc="-20"/>
              <a:t>percent</a:t>
            </a:r>
            <a:r>
              <a:rPr spc="-25"/>
              <a:t> </a:t>
            </a:r>
            <a:r>
              <a:rPr spc="-20"/>
              <a:t>lower </a:t>
            </a:r>
            <a:r>
              <a:t>than</a:t>
            </a:r>
            <a:r>
              <a:rPr spc="-25"/>
              <a:t> </a:t>
            </a:r>
            <a:r>
              <a:rPr spc="-10"/>
              <a:t>White</a:t>
            </a:r>
            <a:r>
              <a:rPr spc="-20"/>
              <a:t> </a:t>
            </a:r>
            <a:r>
              <a:t>incomes</a:t>
            </a:r>
            <a:r>
              <a:rPr spc="-20"/>
              <a:t> </a:t>
            </a:r>
            <a:r>
              <a:t>in</a:t>
            </a:r>
            <a:r>
              <a:rPr spc="-25"/>
              <a:t> </a:t>
            </a:r>
            <a:r>
              <a:rPr spc="-10"/>
              <a:t>Louisiana.</a:t>
            </a:r>
          </a:p>
        </p:txBody>
      </p:sp>
      <p:sp>
        <p:nvSpPr>
          <p:cNvPr id="3" name="object 3"/>
          <p:cNvSpPr txBox="1"/>
          <p:nvPr/>
        </p:nvSpPr>
        <p:spPr>
          <a:xfrm>
            <a:off x="2882900" y="2810346"/>
            <a:ext cx="5993765" cy="628377"/>
          </a:xfrm>
          <a:prstGeom prst="rect">
            <a:avLst/>
          </a:prstGeom>
        </p:spPr>
        <p:txBody>
          <a:bodyPr vert="horz" wrap="square" lIns="0" tIns="12700" rIns="0" bIns="0" rtlCol="0">
            <a:spAutoFit/>
          </a:bodyPr>
          <a:lstStyle/>
          <a:p>
            <a:pPr marL="12700">
              <a:lnSpc>
                <a:spcPct val="100000"/>
              </a:lnSpc>
              <a:spcBef>
                <a:spcPts val="100"/>
              </a:spcBef>
            </a:pPr>
            <a:r>
              <a:rPr sz="2000" b="1" spc="-40">
                <a:solidFill>
                  <a:srgbClr val="002F45"/>
                </a:solidFill>
                <a:latin typeface="Calibri" panose="020F0502020204030204" pitchFamily="34" charset="0"/>
                <a:cs typeface="Calibri" panose="020F0502020204030204" pitchFamily="34" charset="0"/>
              </a:rPr>
              <a:t>Median</a:t>
            </a:r>
            <a:r>
              <a:rPr sz="2000" b="1" spc="-50">
                <a:solidFill>
                  <a:srgbClr val="002F45"/>
                </a:solidFill>
                <a:latin typeface="Calibri" panose="020F0502020204030204" pitchFamily="34" charset="0"/>
                <a:cs typeface="Calibri" panose="020F0502020204030204" pitchFamily="34" charset="0"/>
              </a:rPr>
              <a:t> </a:t>
            </a:r>
            <a:r>
              <a:rPr sz="2000" b="1" spc="-100">
                <a:solidFill>
                  <a:srgbClr val="002F45"/>
                </a:solidFill>
                <a:latin typeface="Calibri" panose="020F0502020204030204" pitchFamily="34" charset="0"/>
                <a:cs typeface="Calibri" panose="020F0502020204030204" pitchFamily="34" charset="0"/>
              </a:rPr>
              <a:t>household</a:t>
            </a:r>
            <a:r>
              <a:rPr sz="2000" b="1" spc="-50">
                <a:solidFill>
                  <a:srgbClr val="002F45"/>
                </a:solidFill>
                <a:latin typeface="Calibri" panose="020F0502020204030204" pitchFamily="34" charset="0"/>
                <a:cs typeface="Calibri" panose="020F0502020204030204" pitchFamily="34" charset="0"/>
              </a:rPr>
              <a:t> </a:t>
            </a:r>
            <a:r>
              <a:rPr sz="2000" b="1" spc="-80">
                <a:solidFill>
                  <a:srgbClr val="002F45"/>
                </a:solidFill>
                <a:latin typeface="Calibri" panose="020F0502020204030204" pitchFamily="34" charset="0"/>
                <a:cs typeface="Calibri" panose="020F0502020204030204" pitchFamily="34" charset="0"/>
              </a:rPr>
              <a:t>income</a:t>
            </a:r>
            <a:r>
              <a:rPr sz="2000" b="1" spc="-4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0">
                <a:solidFill>
                  <a:srgbClr val="002F45"/>
                </a:solidFill>
                <a:latin typeface="Calibri" panose="020F0502020204030204" pitchFamily="34" charset="0"/>
                <a:cs typeface="Calibri" panose="020F0502020204030204" pitchFamily="34" charset="0"/>
              </a:rPr>
              <a:t> </a:t>
            </a:r>
            <a:r>
              <a:rPr sz="2000" b="1" spc="-45">
                <a:solidFill>
                  <a:srgbClr val="002F45"/>
                </a:solidFill>
                <a:latin typeface="Calibri" panose="020F0502020204030204" pitchFamily="34" charset="0"/>
                <a:cs typeface="Calibri" panose="020F0502020204030204" pitchFamily="34" charset="0"/>
              </a:rPr>
              <a:t>race/ethnicity </a:t>
            </a:r>
            <a:r>
              <a:rPr sz="2000" b="1" spc="-70">
                <a:solidFill>
                  <a:srgbClr val="002F45"/>
                </a:solidFill>
                <a:latin typeface="Calibri" panose="020F0502020204030204" pitchFamily="34" charset="0"/>
                <a:cs typeface="Calibri" panose="020F0502020204030204" pitchFamily="34" charset="0"/>
              </a:rPr>
              <a:t>in</a:t>
            </a:r>
            <a:r>
              <a:rPr sz="2000" b="1" spc="-50">
                <a:solidFill>
                  <a:srgbClr val="002F45"/>
                </a:solidFill>
                <a:latin typeface="Calibri" panose="020F0502020204030204" pitchFamily="34" charset="0"/>
                <a:cs typeface="Calibri" panose="020F0502020204030204" pitchFamily="34" charset="0"/>
              </a:rPr>
              <a:t> </a:t>
            </a:r>
            <a:r>
              <a:rPr sz="2000" b="1" spc="-35">
                <a:solidFill>
                  <a:srgbClr val="002F45"/>
                </a:solidFill>
                <a:latin typeface="Calibri" panose="020F0502020204030204" pitchFamily="34" charset="0"/>
                <a:cs typeface="Calibri" panose="020F0502020204030204" pitchFamily="34" charset="0"/>
              </a:rPr>
              <a:t>2023</a:t>
            </a:r>
            <a:r>
              <a:rPr sz="2000" b="1" spc="-50">
                <a:solidFill>
                  <a:srgbClr val="002F45"/>
                </a:solidFill>
                <a:latin typeface="Calibri" panose="020F0502020204030204" pitchFamily="34" charset="0"/>
                <a:cs typeface="Calibri" panose="020F0502020204030204" pitchFamily="34" charset="0"/>
              </a:rPr>
              <a:t> </a:t>
            </a:r>
            <a:r>
              <a:rPr sz="2000" b="1" spc="-35">
                <a:solidFill>
                  <a:srgbClr val="002F45"/>
                </a:solidFill>
                <a:latin typeface="Calibri" panose="020F0502020204030204" pitchFamily="34" charset="0"/>
                <a:cs typeface="Calibri" panose="020F0502020204030204" pitchFamily="34" charset="0"/>
              </a:rPr>
              <a:t>dollars</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Louisiana</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77820" y="8610600"/>
            <a:ext cx="4115435" cy="497572"/>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90">
                <a:solidFill>
                  <a:srgbClr val="002F45"/>
                </a:solidFill>
                <a:uFill>
                  <a:solidFill>
                    <a:srgbClr val="002F45"/>
                  </a:solidFill>
                </a:uFill>
                <a:latin typeface="Calibri" panose="020F0502020204030204" pitchFamily="34" charset="0"/>
                <a:cs typeface="Calibri" panose="020F0502020204030204" pitchFamily="34" charset="0"/>
                <a:hlinkClick r:id="rId2"/>
              </a:rPr>
              <a:t>U.S.</a:t>
            </a:r>
            <a:r>
              <a:rPr sz="1200" u="sng" spc="-2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55">
                <a:solidFill>
                  <a:srgbClr val="002F45"/>
                </a:solidFill>
                <a:uFill>
                  <a:solidFill>
                    <a:srgbClr val="002F45"/>
                  </a:solidFill>
                </a:uFill>
                <a:latin typeface="Calibri" panose="020F0502020204030204" pitchFamily="34" charset="0"/>
                <a:cs typeface="Calibri" panose="020F0502020204030204" pitchFamily="34" charset="0"/>
                <a:hlinkClick r:id="rId2"/>
              </a:rPr>
              <a:t>Census</a:t>
            </a:r>
            <a:r>
              <a:rPr sz="1200" u="sng" spc="-3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Bureau</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30">
                <a:solidFill>
                  <a:srgbClr val="002F45"/>
                </a:solidFill>
                <a:latin typeface="Calibri" panose="020F0502020204030204" pitchFamily="34" charset="0"/>
                <a:cs typeface="Calibri" panose="020F0502020204030204" pitchFamily="34" charset="0"/>
              </a:rPr>
              <a:t> </a:t>
            </a:r>
            <a:r>
              <a:rPr sz="1200" u="sng" spc="-70">
                <a:solidFill>
                  <a:srgbClr val="002F45"/>
                </a:solidFill>
                <a:uFill>
                  <a:solidFill>
                    <a:srgbClr val="002F45"/>
                  </a:solidFill>
                </a:uFill>
                <a:latin typeface="Calibri" panose="020F0502020204030204" pitchFamily="34" charset="0"/>
                <a:cs typeface="Calibri" panose="020F0502020204030204" pitchFamily="34" charset="0"/>
                <a:hlinkClick r:id="rId3"/>
              </a:rPr>
              <a:t>IPUMS</a:t>
            </a:r>
            <a:r>
              <a:rPr sz="1200" u="sng" spc="-25">
                <a:solidFill>
                  <a:srgbClr val="002F45"/>
                </a:solidFill>
                <a:uFill>
                  <a:solidFill>
                    <a:srgbClr val="002F45"/>
                  </a:solidFill>
                </a:uFill>
                <a:latin typeface="Calibri" panose="020F0502020204030204" pitchFamily="34" charset="0"/>
                <a:cs typeface="Calibri" panose="020F0502020204030204" pitchFamily="34" charset="0"/>
                <a:hlinkClick r:id="rId3"/>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3"/>
              </a:rPr>
              <a:t>NHGIS</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a:lnSpc>
                <a:spcPct val="100000"/>
              </a:lnSpc>
              <a:spcBef>
                <a:spcPts val="880"/>
              </a:spcBef>
            </a:pPr>
            <a:r>
              <a:rPr sz="1200" spc="-55">
                <a:solidFill>
                  <a:srgbClr val="002F45"/>
                </a:solidFill>
                <a:latin typeface="Calibri" panose="020F0502020204030204" pitchFamily="34" charset="0"/>
                <a:cs typeface="Calibri" panose="020F0502020204030204" pitchFamily="34" charset="0"/>
              </a:rPr>
              <a:t>Notes:</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
            </a:r>
            <a:r>
              <a:rPr sz="1200" spc="-15">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Change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time</a:t>
            </a:r>
            <a:r>
              <a:rPr sz="1200" spc="-1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is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not</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significant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any</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race</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1999–2023.</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4" cstate="print"/>
          <a:stretch>
            <a:fillRect/>
          </a:stretch>
        </p:blipFill>
        <p:spPr>
          <a:xfrm>
            <a:off x="2944802" y="3654011"/>
            <a:ext cx="7077146" cy="465178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736373"/>
          </a:xfrm>
          <a:prstGeom prst="rect">
            <a:avLst/>
          </a:prstGeom>
        </p:spPr>
        <p:txBody>
          <a:bodyPr vert="horz" wrap="square" lIns="0" tIns="12700" rIns="0" bIns="0" rtlCol="0">
            <a:spAutoFit/>
          </a:bodyPr>
          <a:lstStyle/>
          <a:p>
            <a:pPr marL="12700" marR="5080">
              <a:lnSpc>
                <a:spcPct val="100000"/>
              </a:lnSpc>
              <a:spcBef>
                <a:spcPts val="100"/>
              </a:spcBef>
            </a:pPr>
            <a:r>
              <a:rPr sz="2800" spc="-90"/>
              <a:t>Poverty</a:t>
            </a:r>
            <a:r>
              <a:rPr sz="2800" spc="-85"/>
              <a:t> </a:t>
            </a:r>
            <a:r>
              <a:rPr sz="2800" spc="-25"/>
              <a:t>rates</a:t>
            </a:r>
            <a:r>
              <a:rPr sz="2800" spc="-125"/>
              <a:t> </a:t>
            </a:r>
            <a:r>
              <a:rPr sz="2800" spc="-20"/>
              <a:t>for</a:t>
            </a:r>
            <a:r>
              <a:rPr sz="2800" spc="-100"/>
              <a:t> </a:t>
            </a:r>
            <a:r>
              <a:rPr sz="2800"/>
              <a:t>White</a:t>
            </a:r>
            <a:r>
              <a:rPr sz="2800" spc="-105"/>
              <a:t> </a:t>
            </a:r>
            <a:r>
              <a:rPr sz="2800"/>
              <a:t>and</a:t>
            </a:r>
            <a:r>
              <a:rPr sz="2800" spc="-100"/>
              <a:t> </a:t>
            </a:r>
            <a:r>
              <a:rPr sz="2800"/>
              <a:t>Hispanic</a:t>
            </a:r>
            <a:r>
              <a:rPr sz="2800" spc="-105"/>
              <a:t> </a:t>
            </a:r>
            <a:r>
              <a:rPr sz="2800" spc="-10"/>
              <a:t>Louisianans</a:t>
            </a:r>
            <a:r>
              <a:rPr sz="2800" spc="-100"/>
              <a:t> </a:t>
            </a:r>
            <a:r>
              <a:rPr sz="2800" spc="-20"/>
              <a:t>have</a:t>
            </a:r>
            <a:r>
              <a:rPr sz="2800" spc="-105"/>
              <a:t> </a:t>
            </a:r>
            <a:r>
              <a:rPr sz="2800"/>
              <a:t>remained</a:t>
            </a:r>
            <a:r>
              <a:rPr sz="2800" spc="-100"/>
              <a:t> </a:t>
            </a:r>
            <a:r>
              <a:rPr sz="2800" spc="-10"/>
              <a:t>relatively constant</a:t>
            </a:r>
            <a:r>
              <a:rPr sz="2800" spc="-165"/>
              <a:t> </a:t>
            </a:r>
            <a:r>
              <a:rPr sz="2800" spc="-60"/>
              <a:t>at</a:t>
            </a:r>
            <a:r>
              <a:rPr sz="2800" spc="-114"/>
              <a:t> </a:t>
            </a:r>
            <a:r>
              <a:rPr sz="2800" spc="-320"/>
              <a:t>13</a:t>
            </a:r>
            <a:r>
              <a:rPr sz="2800"/>
              <a:t> </a:t>
            </a:r>
            <a:r>
              <a:rPr sz="2800" spc="-10"/>
              <a:t>percent</a:t>
            </a:r>
            <a:r>
              <a:rPr sz="2800" spc="-105"/>
              <a:t> </a:t>
            </a:r>
            <a:r>
              <a:rPr sz="2800"/>
              <a:t>and</a:t>
            </a:r>
            <a:r>
              <a:rPr sz="2800" spc="-100"/>
              <a:t> </a:t>
            </a:r>
            <a:r>
              <a:rPr sz="2800" spc="180"/>
              <a:t>20</a:t>
            </a:r>
            <a:r>
              <a:rPr sz="2800" spc="-95"/>
              <a:t> </a:t>
            </a:r>
            <a:r>
              <a:rPr sz="2800" spc="-10"/>
              <a:t>percent</a:t>
            </a:r>
            <a:r>
              <a:rPr sz="2800" spc="-95"/>
              <a:t> </a:t>
            </a:r>
            <a:r>
              <a:rPr sz="2800" spc="-40"/>
              <a:t>respectively.</a:t>
            </a:r>
            <a:r>
              <a:rPr sz="2800" spc="-95"/>
              <a:t> </a:t>
            </a:r>
            <a:r>
              <a:rPr sz="2800" spc="-35"/>
              <a:t>But</a:t>
            </a:r>
            <a:r>
              <a:rPr sz="2800" spc="-100"/>
              <a:t> </a:t>
            </a:r>
            <a:r>
              <a:rPr sz="2800" spc="-20"/>
              <a:t>for</a:t>
            </a:r>
            <a:r>
              <a:rPr sz="2800" spc="-95"/>
              <a:t> </a:t>
            </a:r>
            <a:r>
              <a:rPr sz="2800" spc="-65"/>
              <a:t>Black</a:t>
            </a:r>
            <a:r>
              <a:rPr sz="2800" spc="-95"/>
              <a:t> </a:t>
            </a:r>
            <a:r>
              <a:rPr sz="2800" spc="-10"/>
              <a:t>Louisianans </a:t>
            </a:r>
            <a:r>
              <a:rPr sz="2800" spc="-85"/>
              <a:t>poverty</a:t>
            </a:r>
            <a:r>
              <a:rPr sz="2800" spc="-55"/>
              <a:t> </a:t>
            </a:r>
            <a:r>
              <a:rPr sz="2800"/>
              <a:t>spiked</a:t>
            </a:r>
            <a:r>
              <a:rPr sz="2800" spc="-50"/>
              <a:t> </a:t>
            </a:r>
            <a:r>
              <a:rPr sz="2800"/>
              <a:t>to</a:t>
            </a:r>
            <a:r>
              <a:rPr sz="2800" spc="-55"/>
              <a:t> </a:t>
            </a:r>
            <a:r>
              <a:rPr sz="2800" spc="210"/>
              <a:t>46</a:t>
            </a:r>
            <a:r>
              <a:rPr sz="2800" spc="-50"/>
              <a:t> </a:t>
            </a:r>
            <a:r>
              <a:rPr sz="2800" spc="-10"/>
              <a:t>percent</a:t>
            </a:r>
            <a:r>
              <a:rPr sz="2800" spc="-50"/>
              <a:t> </a:t>
            </a:r>
            <a:r>
              <a:rPr sz="2800"/>
              <a:t>in</a:t>
            </a:r>
            <a:r>
              <a:rPr sz="2800" spc="-55"/>
              <a:t> </a:t>
            </a:r>
            <a:r>
              <a:rPr sz="2800"/>
              <a:t>the</a:t>
            </a:r>
            <a:r>
              <a:rPr sz="2800" spc="-50"/>
              <a:t> </a:t>
            </a:r>
            <a:r>
              <a:rPr sz="2800" spc="90"/>
              <a:t>1980s</a:t>
            </a:r>
            <a:r>
              <a:rPr sz="2800" spc="-50"/>
              <a:t> </a:t>
            </a:r>
            <a:r>
              <a:rPr sz="2800"/>
              <a:t>and</a:t>
            </a:r>
            <a:r>
              <a:rPr sz="2800" spc="-55"/>
              <a:t> </a:t>
            </a:r>
            <a:r>
              <a:rPr sz="2800"/>
              <a:t>fell</a:t>
            </a:r>
            <a:r>
              <a:rPr sz="2800" spc="-50"/>
              <a:t> </a:t>
            </a:r>
            <a:r>
              <a:rPr sz="2800"/>
              <a:t>to</a:t>
            </a:r>
            <a:r>
              <a:rPr sz="2800" spc="-50"/>
              <a:t> </a:t>
            </a:r>
            <a:r>
              <a:rPr sz="2800" spc="180"/>
              <a:t>29</a:t>
            </a:r>
            <a:r>
              <a:rPr sz="2800" spc="-55"/>
              <a:t> </a:t>
            </a:r>
            <a:r>
              <a:rPr sz="2800" spc="-10"/>
              <a:t>percent</a:t>
            </a:r>
            <a:r>
              <a:rPr sz="2800" spc="-50"/>
              <a:t> </a:t>
            </a:r>
            <a:r>
              <a:rPr sz="2800" spc="-95"/>
              <a:t>by</a:t>
            </a:r>
            <a:r>
              <a:rPr sz="2800" spc="-55"/>
              <a:t> </a:t>
            </a:r>
            <a:r>
              <a:rPr sz="2800" spc="40"/>
              <a:t>2023.</a:t>
            </a:r>
            <a:endParaRPr sz="2800"/>
          </a:p>
        </p:txBody>
      </p:sp>
      <p:sp>
        <p:nvSpPr>
          <p:cNvPr id="3" name="object 3"/>
          <p:cNvSpPr txBox="1"/>
          <p:nvPr/>
        </p:nvSpPr>
        <p:spPr>
          <a:xfrm>
            <a:off x="2882900" y="2810346"/>
            <a:ext cx="4126865" cy="628377"/>
          </a:xfrm>
          <a:prstGeom prst="rect">
            <a:avLst/>
          </a:prstGeom>
        </p:spPr>
        <p:txBody>
          <a:bodyPr vert="horz" wrap="square" lIns="0" tIns="12700" rIns="0" bIns="0" rtlCol="0">
            <a:spAutoFit/>
          </a:bodyPr>
          <a:lstStyle/>
          <a:p>
            <a:pPr marL="12700">
              <a:lnSpc>
                <a:spcPct val="100000"/>
              </a:lnSpc>
              <a:spcBef>
                <a:spcPts val="100"/>
              </a:spcBef>
            </a:pPr>
            <a:r>
              <a:rPr sz="2000" b="1" spc="-85">
                <a:solidFill>
                  <a:srgbClr val="002F45"/>
                </a:solidFill>
                <a:latin typeface="Calibri" panose="020F0502020204030204" pitchFamily="34" charset="0"/>
                <a:cs typeface="Calibri" panose="020F0502020204030204" pitchFamily="34" charset="0"/>
              </a:rPr>
              <a:t>Poverty</a:t>
            </a:r>
            <a:r>
              <a:rPr sz="2000" b="1" spc="-55">
                <a:solidFill>
                  <a:srgbClr val="002F45"/>
                </a:solidFill>
                <a:latin typeface="Calibri" panose="020F0502020204030204" pitchFamily="34" charset="0"/>
                <a:cs typeface="Calibri" panose="020F0502020204030204" pitchFamily="34" charset="0"/>
              </a:rPr>
              <a:t> </a:t>
            </a:r>
            <a:r>
              <a:rPr sz="2000" b="1" spc="-20">
                <a:solidFill>
                  <a:srgbClr val="002F45"/>
                </a:solidFill>
                <a:latin typeface="Calibri" panose="020F0502020204030204" pitchFamily="34" charset="0"/>
                <a:cs typeface="Calibri" panose="020F0502020204030204" pitchFamily="34" charset="0"/>
              </a:rPr>
              <a:t>rate</a:t>
            </a:r>
            <a:r>
              <a:rPr sz="2000" b="1" spc="-5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5">
                <a:solidFill>
                  <a:srgbClr val="002F45"/>
                </a:solidFill>
                <a:latin typeface="Calibri" panose="020F0502020204030204" pitchFamily="34" charset="0"/>
                <a:cs typeface="Calibri" panose="020F0502020204030204" pitchFamily="34" charset="0"/>
              </a:rPr>
              <a:t> </a:t>
            </a:r>
            <a:r>
              <a:rPr sz="2000" b="1" spc="-45">
                <a:solidFill>
                  <a:srgbClr val="002F45"/>
                </a:solidFill>
                <a:latin typeface="Calibri" panose="020F0502020204030204" pitchFamily="34" charset="0"/>
                <a:cs typeface="Calibri" panose="020F0502020204030204" pitchFamily="34" charset="0"/>
              </a:rPr>
              <a:t>race/ethnicity</a:t>
            </a:r>
            <a:r>
              <a:rPr sz="2000" b="1" spc="-55">
                <a:solidFill>
                  <a:srgbClr val="002F45"/>
                </a:solidFill>
                <a:latin typeface="Calibri" panose="020F0502020204030204" pitchFamily="34" charset="0"/>
                <a:cs typeface="Calibri" panose="020F0502020204030204" pitchFamily="34" charset="0"/>
              </a:rPr>
              <a:t> </a:t>
            </a:r>
            <a:r>
              <a:rPr sz="2000" b="1" spc="-120">
                <a:solidFill>
                  <a:srgbClr val="002F45"/>
                </a:solidFill>
                <a:latin typeface="Calibri" panose="020F0502020204030204" pitchFamily="34" charset="0"/>
                <a:cs typeface="Calibri" panose="020F0502020204030204" pitchFamily="34" charset="0"/>
              </a:rPr>
              <a:t>since</a:t>
            </a:r>
            <a:r>
              <a:rPr sz="2000" b="1" spc="-50">
                <a:solidFill>
                  <a:srgbClr val="002F45"/>
                </a:solidFill>
                <a:latin typeface="Calibri" panose="020F0502020204030204" pitchFamily="34" charset="0"/>
                <a:cs typeface="Calibri" panose="020F0502020204030204" pitchFamily="34" charset="0"/>
              </a:rPr>
              <a:t> </a:t>
            </a:r>
            <a:r>
              <a:rPr sz="2000" b="1" spc="-20">
                <a:solidFill>
                  <a:srgbClr val="002F45"/>
                </a:solidFill>
                <a:latin typeface="Calibri" panose="020F0502020204030204" pitchFamily="34" charset="0"/>
                <a:cs typeface="Calibri" panose="020F0502020204030204" pitchFamily="34" charset="0"/>
              </a:rPr>
              <a:t>1979</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Louisiana</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77820" y="8524298"/>
            <a:ext cx="6948805" cy="683264"/>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90">
                <a:solidFill>
                  <a:srgbClr val="002F45"/>
                </a:solidFill>
                <a:uFill>
                  <a:solidFill>
                    <a:srgbClr val="002F45"/>
                  </a:solidFill>
                </a:uFill>
                <a:latin typeface="Calibri" panose="020F0502020204030204" pitchFamily="34" charset="0"/>
                <a:cs typeface="Calibri" panose="020F0502020204030204" pitchFamily="34" charset="0"/>
                <a:hlinkClick r:id="rId2"/>
              </a:rPr>
              <a:t>U.S.</a:t>
            </a:r>
            <a:r>
              <a:rPr sz="1200" u="sng" spc="-2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55">
                <a:solidFill>
                  <a:srgbClr val="002F45"/>
                </a:solidFill>
                <a:uFill>
                  <a:solidFill>
                    <a:srgbClr val="002F45"/>
                  </a:solidFill>
                </a:uFill>
                <a:latin typeface="Calibri" panose="020F0502020204030204" pitchFamily="34" charset="0"/>
                <a:cs typeface="Calibri" panose="020F0502020204030204" pitchFamily="34" charset="0"/>
                <a:hlinkClick r:id="rId2"/>
              </a:rPr>
              <a:t>Census</a:t>
            </a:r>
            <a:r>
              <a:rPr sz="1200" u="sng" spc="-3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Bureau</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30">
                <a:solidFill>
                  <a:srgbClr val="002F45"/>
                </a:solidFill>
                <a:latin typeface="Calibri" panose="020F0502020204030204" pitchFamily="34" charset="0"/>
                <a:cs typeface="Calibri" panose="020F0502020204030204" pitchFamily="34" charset="0"/>
              </a:rPr>
              <a:t> </a:t>
            </a:r>
            <a:r>
              <a:rPr sz="1200" u="sng" spc="-70">
                <a:solidFill>
                  <a:srgbClr val="002F45"/>
                </a:solidFill>
                <a:uFill>
                  <a:solidFill>
                    <a:srgbClr val="002F45"/>
                  </a:solidFill>
                </a:uFill>
                <a:latin typeface="Calibri" panose="020F0502020204030204" pitchFamily="34" charset="0"/>
                <a:cs typeface="Calibri" panose="020F0502020204030204" pitchFamily="34" charset="0"/>
                <a:hlinkClick r:id="rId3"/>
              </a:rPr>
              <a:t>IPUMS</a:t>
            </a:r>
            <a:r>
              <a:rPr sz="1200" u="sng" spc="-25">
                <a:solidFill>
                  <a:srgbClr val="002F45"/>
                </a:solidFill>
                <a:uFill>
                  <a:solidFill>
                    <a:srgbClr val="002F45"/>
                  </a:solidFill>
                </a:uFill>
                <a:latin typeface="Calibri" panose="020F0502020204030204" pitchFamily="34" charset="0"/>
                <a:cs typeface="Calibri" panose="020F0502020204030204" pitchFamily="34" charset="0"/>
                <a:hlinkClick r:id="rId3"/>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3"/>
              </a:rPr>
              <a:t>NHGIS</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a:solidFill>
                  <a:srgbClr val="002F45"/>
                </a:solidFill>
                <a:latin typeface="Calibri" panose="020F0502020204030204" pitchFamily="34" charset="0"/>
                <a:cs typeface="Calibri" panose="020F0502020204030204" pitchFamily="34" charset="0"/>
              </a:rPr>
              <a:t> * =</a:t>
            </a:r>
            <a:r>
              <a:rPr sz="1200" spc="5">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Change</a:t>
            </a:r>
            <a:r>
              <a:rPr sz="1200">
                <a:solidFill>
                  <a:srgbClr val="002F45"/>
                </a:solidFill>
                <a:latin typeface="Calibri" panose="020F0502020204030204" pitchFamily="34" charset="0"/>
                <a:cs typeface="Calibri" panose="020F0502020204030204" pitchFamily="34" charset="0"/>
              </a:rPr>
              <a:t> in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time </a:t>
            </a:r>
            <a:r>
              <a:rPr sz="1200" spc="-20">
                <a:solidFill>
                  <a:srgbClr val="002F45"/>
                </a:solidFill>
                <a:latin typeface="Calibri" panose="020F0502020204030204" pitchFamily="34" charset="0"/>
                <a:cs typeface="Calibri" panose="020F0502020204030204" pitchFamily="34" charset="0"/>
              </a:rPr>
              <a:t>is</a:t>
            </a:r>
            <a:r>
              <a:rPr sz="1200">
                <a:solidFill>
                  <a:srgbClr val="002F45"/>
                </a:solidFill>
                <a:latin typeface="Calibri" panose="020F0502020204030204" pitchFamily="34" charset="0"/>
                <a:cs typeface="Calibri" panose="020F0502020204030204" pitchFamily="34" charset="0"/>
              </a:rPr>
              <a:t> not</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significant for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Hispanic for </a:t>
            </a:r>
            <a:r>
              <a:rPr sz="1200" spc="-45">
                <a:solidFill>
                  <a:srgbClr val="002F45"/>
                </a:solidFill>
                <a:latin typeface="Calibri" panose="020F0502020204030204" pitchFamily="34" charset="0"/>
                <a:cs typeface="Calibri" panose="020F0502020204030204" pitchFamily="34" charset="0"/>
              </a:rPr>
              <a:t>1999–2023.</a:t>
            </a:r>
            <a:r>
              <a:rPr sz="1200" spc="5">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Change</a:t>
            </a:r>
            <a:r>
              <a:rPr sz="1200">
                <a:solidFill>
                  <a:srgbClr val="002F45"/>
                </a:solidFill>
                <a:latin typeface="Calibri" panose="020F0502020204030204" pitchFamily="34" charset="0"/>
                <a:cs typeface="Calibri" panose="020F0502020204030204" pitchFamily="34" charset="0"/>
              </a:rPr>
              <a:t> in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time </a:t>
            </a:r>
            <a:r>
              <a:rPr sz="1200" spc="-20">
                <a:solidFill>
                  <a:srgbClr val="002F45"/>
                </a:solidFill>
                <a:latin typeface="Calibri" panose="020F0502020204030204" pitchFamily="34" charset="0"/>
                <a:cs typeface="Calibri" panose="020F0502020204030204" pitchFamily="34" charset="0"/>
              </a:rPr>
              <a:t>is</a:t>
            </a:r>
            <a:r>
              <a:rPr sz="1200">
                <a:solidFill>
                  <a:srgbClr val="002F45"/>
                </a:solidFill>
                <a:latin typeface="Calibri" panose="020F0502020204030204" pitchFamily="34" charset="0"/>
                <a:cs typeface="Calibri" panose="020F0502020204030204" pitchFamily="34" charset="0"/>
              </a:rPr>
              <a:t> not</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significant for</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White </a:t>
            </a:r>
            <a:r>
              <a:rPr sz="1200">
                <a:solidFill>
                  <a:srgbClr val="002F45"/>
                </a:solidFill>
                <a:latin typeface="Calibri" panose="020F0502020204030204" pitchFamily="34" charset="0"/>
                <a:cs typeface="Calibri" panose="020F0502020204030204" pitchFamily="34" charset="0"/>
              </a:rPr>
              <a:t>for</a:t>
            </a:r>
            <a:r>
              <a:rPr sz="1200" spc="3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1999–2010.</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4" cstate="print"/>
          <a:stretch>
            <a:fillRect/>
          </a:stretch>
        </p:blipFill>
        <p:spPr>
          <a:xfrm>
            <a:off x="3031388" y="3631899"/>
            <a:ext cx="6942032" cy="467390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397819"/>
          </a:xfrm>
          <a:prstGeom prst="rect">
            <a:avLst/>
          </a:prstGeom>
        </p:spPr>
        <p:txBody>
          <a:bodyPr vert="horz" wrap="square" lIns="0" tIns="12700" rIns="0" bIns="0" rtlCol="0">
            <a:spAutoFit/>
          </a:bodyPr>
          <a:lstStyle/>
          <a:p>
            <a:pPr marL="12700" marR="5080" algn="just">
              <a:lnSpc>
                <a:spcPct val="100000"/>
              </a:lnSpc>
              <a:spcBef>
                <a:spcPts val="100"/>
              </a:spcBef>
            </a:pPr>
            <a:r>
              <a:rPr spc="-60"/>
              <a:t>At</a:t>
            </a:r>
            <a:r>
              <a:rPr spc="-50"/>
              <a:t> </a:t>
            </a:r>
            <a:r>
              <a:t>72.2</a:t>
            </a:r>
            <a:r>
              <a:rPr spc="-45"/>
              <a:t> </a:t>
            </a:r>
            <a:r>
              <a:rPr spc="-40"/>
              <a:t>years,</a:t>
            </a:r>
            <a:r>
              <a:rPr spc="-45"/>
              <a:t> </a:t>
            </a:r>
            <a:r>
              <a:rPr spc="-30"/>
              <a:t>Louisiana</a:t>
            </a:r>
            <a:r>
              <a:rPr spc="-45"/>
              <a:t> </a:t>
            </a:r>
            <a:r>
              <a:t>has</a:t>
            </a:r>
            <a:r>
              <a:rPr spc="-50"/>
              <a:t> </a:t>
            </a:r>
            <a:r>
              <a:t>among</a:t>
            </a:r>
            <a:r>
              <a:rPr spc="-45"/>
              <a:t> </a:t>
            </a:r>
            <a:r>
              <a:t>the</a:t>
            </a:r>
            <a:r>
              <a:rPr spc="-45"/>
              <a:t> </a:t>
            </a:r>
            <a:r>
              <a:t>lowest</a:t>
            </a:r>
            <a:r>
              <a:rPr spc="-45"/>
              <a:t> </a:t>
            </a:r>
            <a:r>
              <a:t>life</a:t>
            </a:r>
            <a:r>
              <a:rPr spc="-45"/>
              <a:t> </a:t>
            </a:r>
            <a:r>
              <a:rPr spc="-40"/>
              <a:t>expectancy</a:t>
            </a:r>
            <a:r>
              <a:rPr spc="-50"/>
              <a:t> </a:t>
            </a:r>
            <a:r>
              <a:rPr spc="-30"/>
              <a:t>rates</a:t>
            </a:r>
            <a:r>
              <a:rPr spc="-45"/>
              <a:t> </a:t>
            </a:r>
            <a:r>
              <a:t>of</a:t>
            </a:r>
            <a:r>
              <a:rPr spc="-45"/>
              <a:t> </a:t>
            </a:r>
            <a:r>
              <a:rPr spc="-25"/>
              <a:t>all </a:t>
            </a:r>
            <a:r>
              <a:t>states.</a:t>
            </a:r>
            <a:r>
              <a:rPr spc="-60"/>
              <a:t> </a:t>
            </a:r>
            <a:r>
              <a:rPr spc="-25"/>
              <a:t>Only</a:t>
            </a:r>
            <a:r>
              <a:rPr spc="-55"/>
              <a:t> </a:t>
            </a:r>
            <a:r>
              <a:t>in</a:t>
            </a:r>
            <a:r>
              <a:rPr spc="-55"/>
              <a:t> </a:t>
            </a:r>
            <a:r>
              <a:rPr spc="-70"/>
              <a:t>Alabama,</a:t>
            </a:r>
            <a:r>
              <a:rPr spc="-55"/>
              <a:t> </a:t>
            </a:r>
            <a:r>
              <a:rPr spc="-40"/>
              <a:t>West</a:t>
            </a:r>
            <a:r>
              <a:rPr spc="-55"/>
              <a:t> </a:t>
            </a:r>
            <a:r>
              <a:rPr spc="-40"/>
              <a:t>Virginia,</a:t>
            </a:r>
            <a:r>
              <a:rPr spc="-55"/>
              <a:t> </a:t>
            </a:r>
            <a:r>
              <a:t>and</a:t>
            </a:r>
            <a:r>
              <a:rPr spc="-55"/>
              <a:t> </a:t>
            </a:r>
            <a:r>
              <a:t>Mississippi</a:t>
            </a:r>
            <a:r>
              <a:rPr spc="-55"/>
              <a:t> </a:t>
            </a:r>
            <a:r>
              <a:rPr spc="50"/>
              <a:t>is</a:t>
            </a:r>
            <a:r>
              <a:rPr spc="-60"/>
              <a:t> </a:t>
            </a:r>
            <a:r>
              <a:t>life</a:t>
            </a:r>
            <a:r>
              <a:rPr spc="-55"/>
              <a:t> </a:t>
            </a:r>
            <a:r>
              <a:rPr spc="-10"/>
              <a:t>expectancy </a:t>
            </a:r>
            <a:r>
              <a:rPr spc="-20"/>
              <a:t>lower</a:t>
            </a:r>
            <a:r>
              <a:rPr spc="-80"/>
              <a:t> </a:t>
            </a:r>
            <a:r>
              <a:rPr spc="-65"/>
              <a:t>at</a:t>
            </a:r>
            <a:r>
              <a:rPr spc="-75"/>
              <a:t> </a:t>
            </a:r>
            <a:r>
              <a:t>72,</a:t>
            </a:r>
            <a:r>
              <a:rPr spc="-75"/>
              <a:t> </a:t>
            </a:r>
            <a:r>
              <a:rPr spc="-100"/>
              <a:t>71,</a:t>
            </a:r>
            <a:r>
              <a:rPr spc="-75"/>
              <a:t> </a:t>
            </a:r>
            <a:r>
              <a:t>and</a:t>
            </a:r>
            <a:r>
              <a:rPr spc="-75"/>
              <a:t> </a:t>
            </a:r>
            <a:r>
              <a:rPr spc="140"/>
              <a:t>70.9</a:t>
            </a:r>
            <a:r>
              <a:rPr spc="-75"/>
              <a:t> </a:t>
            </a:r>
            <a:r>
              <a:rPr spc="-60"/>
              <a:t>years</a:t>
            </a:r>
            <a:r>
              <a:rPr spc="-80"/>
              <a:t> </a:t>
            </a:r>
            <a:r>
              <a:rPr spc="-10"/>
              <a:t>respectively.</a:t>
            </a:r>
          </a:p>
        </p:txBody>
      </p:sp>
      <p:sp>
        <p:nvSpPr>
          <p:cNvPr id="3" name="object 3"/>
          <p:cNvSpPr txBox="1"/>
          <p:nvPr/>
        </p:nvSpPr>
        <p:spPr>
          <a:xfrm>
            <a:off x="2882900" y="2810346"/>
            <a:ext cx="2393315" cy="628377"/>
          </a:xfrm>
          <a:prstGeom prst="rect">
            <a:avLst/>
          </a:prstGeom>
        </p:spPr>
        <p:txBody>
          <a:bodyPr vert="horz" wrap="square" lIns="0" tIns="12700" rIns="0" bIns="0" rtlCol="0">
            <a:spAutoFit/>
          </a:bodyPr>
          <a:lstStyle/>
          <a:p>
            <a:pPr marL="12700">
              <a:lnSpc>
                <a:spcPct val="100000"/>
              </a:lnSpc>
              <a:spcBef>
                <a:spcPts val="100"/>
              </a:spcBef>
            </a:pPr>
            <a:r>
              <a:rPr sz="2000" b="1" spc="-80">
                <a:solidFill>
                  <a:srgbClr val="002F45"/>
                </a:solidFill>
                <a:latin typeface="Calibri" panose="020F0502020204030204" pitchFamily="34" charset="0"/>
                <a:cs typeface="Calibri" panose="020F0502020204030204" pitchFamily="34" charset="0"/>
              </a:rPr>
              <a:t>Life</a:t>
            </a:r>
            <a:r>
              <a:rPr sz="2000" b="1" spc="-70">
                <a:solidFill>
                  <a:srgbClr val="002F45"/>
                </a:solidFill>
                <a:latin typeface="Calibri" panose="020F0502020204030204" pitchFamily="34" charset="0"/>
                <a:cs typeface="Calibri" panose="020F0502020204030204" pitchFamily="34" charset="0"/>
              </a:rPr>
              <a:t> </a:t>
            </a:r>
            <a:r>
              <a:rPr sz="2000" b="1" spc="-80">
                <a:solidFill>
                  <a:srgbClr val="002F45"/>
                </a:solidFill>
                <a:latin typeface="Calibri" panose="020F0502020204030204" pitchFamily="34" charset="0"/>
                <a:cs typeface="Calibri" panose="020F0502020204030204" pitchFamily="34" charset="0"/>
              </a:rPr>
              <a:t>expectancy</a:t>
            </a:r>
            <a:r>
              <a:rPr sz="2000" b="1" spc="-70">
                <a:solidFill>
                  <a:srgbClr val="002F45"/>
                </a:solidFill>
                <a:latin typeface="Calibri" panose="020F0502020204030204" pitchFamily="34" charset="0"/>
                <a:cs typeface="Calibri" panose="020F0502020204030204" pitchFamily="34" charset="0"/>
              </a:rPr>
              <a:t> </a:t>
            </a:r>
            <a:r>
              <a:rPr sz="2000" b="1">
                <a:solidFill>
                  <a:srgbClr val="002F45"/>
                </a:solidFill>
                <a:latin typeface="Calibri" panose="020F0502020204030204" pitchFamily="34" charset="0"/>
                <a:cs typeface="Calibri" panose="020F0502020204030204" pitchFamily="34" charset="0"/>
              </a:rPr>
              <a:t>at</a:t>
            </a:r>
            <a:r>
              <a:rPr sz="2000" b="1" spc="-70">
                <a:solidFill>
                  <a:srgbClr val="002F45"/>
                </a:solidFill>
                <a:latin typeface="Calibri" panose="020F0502020204030204" pitchFamily="34" charset="0"/>
                <a:cs typeface="Calibri" panose="020F0502020204030204" pitchFamily="34" charset="0"/>
              </a:rPr>
              <a:t> </a:t>
            </a:r>
            <a:r>
              <a:rPr sz="2000" b="1" spc="-25">
                <a:solidFill>
                  <a:srgbClr val="002F45"/>
                </a:solidFill>
                <a:latin typeface="Calibri" panose="020F0502020204030204" pitchFamily="34" charset="0"/>
                <a:cs typeface="Calibri" panose="020F0502020204030204" pitchFamily="34" charset="0"/>
              </a:rPr>
              <a:t>birth</a:t>
            </a:r>
            <a:endParaRPr sz="2000" b="1">
              <a:latin typeface="Calibri" panose="020F0502020204030204" pitchFamily="34" charset="0"/>
              <a:cs typeface="Calibri" panose="020F0502020204030204" pitchFamily="34" charset="0"/>
            </a:endParaRPr>
          </a:p>
          <a:p>
            <a:pPr marL="12700">
              <a:lnSpc>
                <a:spcPct val="100000"/>
              </a:lnSpc>
            </a:pPr>
            <a:r>
              <a:rPr sz="2000" spc="-20">
                <a:solidFill>
                  <a:srgbClr val="002F45"/>
                </a:solidFill>
                <a:latin typeface="Calibri" panose="020F0502020204030204" pitchFamily="34" charset="0"/>
                <a:cs typeface="Calibri" panose="020F0502020204030204" pitchFamily="34" charset="0"/>
              </a:rPr>
              <a:t>2022</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353626"/>
            <a:ext cx="6942455" cy="879023"/>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CDC</a:t>
            </a:r>
            <a:r>
              <a:rPr sz="1200" spc="-2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Life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expectancy</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birth</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is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1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average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number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years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that</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newborn</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would</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live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if</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death</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patterns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the </a:t>
            </a:r>
            <a:r>
              <a:rPr sz="1200">
                <a:solidFill>
                  <a:srgbClr val="002F45"/>
                </a:solidFill>
                <a:latin typeface="Calibri" panose="020F0502020204030204" pitchFamily="34" charset="0"/>
                <a:cs typeface="Calibri" panose="020F0502020204030204" pitchFamily="34" charset="0"/>
              </a:rPr>
              <a:t>population</a:t>
            </a:r>
            <a:r>
              <a:rPr sz="1200" spc="4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a:t>
            </a:r>
            <a:r>
              <a:rPr sz="1200" spc="4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4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time</a:t>
            </a:r>
            <a:r>
              <a:rPr sz="1200" spc="4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4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their</a:t>
            </a:r>
            <a:r>
              <a:rPr sz="1200" spc="4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birth</a:t>
            </a:r>
            <a:r>
              <a:rPr sz="1200" spc="4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did</a:t>
            </a:r>
            <a:r>
              <a:rPr sz="1200" spc="4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not</a:t>
            </a:r>
            <a:r>
              <a:rPr sz="1200" spc="4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change</a:t>
            </a:r>
            <a:r>
              <a:rPr sz="1200" spc="4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during</a:t>
            </a:r>
            <a:r>
              <a:rPr sz="1200" spc="4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their</a:t>
            </a:r>
            <a:r>
              <a:rPr sz="1200" spc="4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lifetime.</a:t>
            </a:r>
            <a:r>
              <a:rPr sz="1200" spc="40">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This</a:t>
            </a:r>
            <a:r>
              <a:rPr sz="1200" spc="4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means</a:t>
            </a:r>
            <a:r>
              <a:rPr sz="1200" spc="4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that</a:t>
            </a:r>
            <a:r>
              <a:rPr sz="1200" spc="4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any</a:t>
            </a:r>
            <a:r>
              <a:rPr sz="1200" spc="4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future</a:t>
            </a:r>
            <a:r>
              <a:rPr sz="1200" spc="40">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changes</a:t>
            </a:r>
            <a:r>
              <a:rPr sz="1200" spc="4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to </a:t>
            </a:r>
            <a:r>
              <a:rPr sz="1200">
                <a:solidFill>
                  <a:srgbClr val="002F45"/>
                </a:solidFill>
                <a:latin typeface="Calibri" panose="020F0502020204030204" pitchFamily="34" charset="0"/>
                <a:cs typeface="Calibri" panose="020F0502020204030204" pitchFamily="34" charset="0"/>
              </a:rPr>
              <a:t>mortality</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rates</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would</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be</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taken</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into</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account.</a:t>
            </a:r>
            <a:r>
              <a:rPr sz="1200" spc="20">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Estimates</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20">
                <a:solidFill>
                  <a:srgbClr val="002F45"/>
                </a:solidFill>
                <a:latin typeface="Calibri" panose="020F0502020204030204" pitchFamily="34" charset="0"/>
                <a:cs typeface="Calibri" panose="020F0502020204030204" pitchFamily="34" charset="0"/>
              </a:rPr>
              <a:t> </a:t>
            </a:r>
            <a:r>
              <a:rPr sz="1200" spc="-40">
                <a:solidFill>
                  <a:srgbClr val="002F45"/>
                </a:solidFill>
                <a:latin typeface="Calibri" panose="020F0502020204030204" pitchFamily="34" charset="0"/>
                <a:cs typeface="Calibri" panose="020F0502020204030204" pitchFamily="34" charset="0"/>
              </a:rPr>
              <a:t>2022</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are</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provisional.</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2751202" y="3575208"/>
            <a:ext cx="7502393" cy="464819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397819"/>
          </a:xfrm>
          <a:prstGeom prst="rect">
            <a:avLst/>
          </a:prstGeom>
        </p:spPr>
        <p:txBody>
          <a:bodyPr vert="horz" wrap="square" lIns="0" tIns="12700" rIns="0" bIns="0" rtlCol="0">
            <a:spAutoFit/>
          </a:bodyPr>
          <a:lstStyle/>
          <a:p>
            <a:pPr marL="12700" marR="5080">
              <a:lnSpc>
                <a:spcPct val="100000"/>
              </a:lnSpc>
              <a:spcBef>
                <a:spcPts val="100"/>
              </a:spcBef>
            </a:pPr>
            <a:r>
              <a:t>Drug</a:t>
            </a:r>
            <a:r>
              <a:rPr spc="-85"/>
              <a:t> </a:t>
            </a:r>
            <a:r>
              <a:rPr spc="-10"/>
              <a:t>overdose</a:t>
            </a:r>
            <a:r>
              <a:rPr spc="-80"/>
              <a:t> </a:t>
            </a:r>
            <a:r>
              <a:t>deaths,</a:t>
            </a:r>
            <a:r>
              <a:rPr spc="-85"/>
              <a:t> </a:t>
            </a:r>
            <a:r>
              <a:t>which</a:t>
            </a:r>
            <a:r>
              <a:rPr spc="-80"/>
              <a:t> </a:t>
            </a:r>
            <a:r>
              <a:rPr spc="-60"/>
              <a:t>are</a:t>
            </a:r>
            <a:r>
              <a:rPr spc="-85"/>
              <a:t> </a:t>
            </a:r>
            <a:r>
              <a:t>more</a:t>
            </a:r>
            <a:r>
              <a:rPr spc="-80"/>
              <a:t> </a:t>
            </a:r>
            <a:r>
              <a:rPr spc="-35"/>
              <a:t>likely</a:t>
            </a:r>
            <a:r>
              <a:rPr spc="-80"/>
              <a:t> </a:t>
            </a:r>
            <a:r>
              <a:t>in</a:t>
            </a:r>
            <a:r>
              <a:rPr spc="-85"/>
              <a:t> </a:t>
            </a:r>
            <a:r>
              <a:t>the</a:t>
            </a:r>
            <a:r>
              <a:rPr spc="-80"/>
              <a:t> </a:t>
            </a:r>
            <a:r>
              <a:t>face</a:t>
            </a:r>
            <a:r>
              <a:rPr spc="-85"/>
              <a:t> </a:t>
            </a:r>
            <a:r>
              <a:t>of</a:t>
            </a:r>
            <a:r>
              <a:rPr spc="-80"/>
              <a:t> </a:t>
            </a:r>
            <a:r>
              <a:rPr spc="-25"/>
              <a:t>extreme</a:t>
            </a:r>
            <a:r>
              <a:rPr spc="-85"/>
              <a:t> </a:t>
            </a:r>
            <a:r>
              <a:rPr spc="-20"/>
              <a:t>heat </a:t>
            </a:r>
            <a:r>
              <a:t>and</a:t>
            </a:r>
            <a:r>
              <a:rPr spc="-40"/>
              <a:t> </a:t>
            </a:r>
            <a:r>
              <a:rPr spc="-25"/>
              <a:t>other</a:t>
            </a:r>
            <a:r>
              <a:rPr spc="-40"/>
              <a:t> </a:t>
            </a:r>
            <a:r>
              <a:rPr spc="-70"/>
              <a:t>natural</a:t>
            </a:r>
            <a:r>
              <a:rPr spc="-40"/>
              <a:t> </a:t>
            </a:r>
            <a:r>
              <a:rPr spc="-10"/>
              <a:t>disasters,</a:t>
            </a:r>
            <a:r>
              <a:rPr spc="-40"/>
              <a:t> </a:t>
            </a:r>
            <a:r>
              <a:rPr spc="-20"/>
              <a:t>exploded</a:t>
            </a:r>
            <a:r>
              <a:rPr spc="-40"/>
              <a:t> </a:t>
            </a:r>
            <a:r>
              <a:t>from</a:t>
            </a:r>
            <a:r>
              <a:rPr spc="-40"/>
              <a:t> </a:t>
            </a:r>
            <a:r>
              <a:t>188</a:t>
            </a:r>
            <a:r>
              <a:rPr spc="-40"/>
              <a:t> </a:t>
            </a:r>
            <a:r>
              <a:t>in</a:t>
            </a:r>
            <a:r>
              <a:rPr spc="-40"/>
              <a:t> </a:t>
            </a:r>
            <a:r>
              <a:rPr spc="150"/>
              <a:t>1999</a:t>
            </a:r>
            <a:r>
              <a:rPr spc="-40"/>
              <a:t> </a:t>
            </a:r>
            <a:r>
              <a:t>to</a:t>
            </a:r>
            <a:r>
              <a:rPr spc="-40"/>
              <a:t> </a:t>
            </a:r>
            <a:r>
              <a:t>2,463</a:t>
            </a:r>
            <a:r>
              <a:rPr spc="-40"/>
              <a:t> </a:t>
            </a:r>
            <a:r>
              <a:t>in</a:t>
            </a:r>
            <a:r>
              <a:rPr spc="-40"/>
              <a:t> </a:t>
            </a:r>
            <a:r>
              <a:rPr spc="-10"/>
              <a:t>2021, before</a:t>
            </a:r>
            <a:r>
              <a:rPr spc="-130"/>
              <a:t> </a:t>
            </a:r>
            <a:r>
              <a:rPr spc="-10"/>
              <a:t>decreasing</a:t>
            </a:r>
            <a:r>
              <a:rPr spc="-105"/>
              <a:t> </a:t>
            </a:r>
            <a:r>
              <a:t>slightly</a:t>
            </a:r>
            <a:r>
              <a:rPr spc="-110"/>
              <a:t> </a:t>
            </a:r>
            <a:r>
              <a:t>to</a:t>
            </a:r>
            <a:r>
              <a:rPr spc="-105"/>
              <a:t> </a:t>
            </a:r>
            <a:r>
              <a:rPr spc="65"/>
              <a:t>2,224</a:t>
            </a:r>
            <a:r>
              <a:rPr spc="-105"/>
              <a:t> </a:t>
            </a:r>
            <a:r>
              <a:rPr spc="-100"/>
              <a:t>by</a:t>
            </a:r>
            <a:r>
              <a:rPr spc="-90"/>
              <a:t> </a:t>
            </a:r>
            <a:r>
              <a:rPr spc="40"/>
              <a:t>2023.</a:t>
            </a:r>
          </a:p>
        </p:txBody>
      </p:sp>
      <p:sp>
        <p:nvSpPr>
          <p:cNvPr id="3" name="object 3"/>
          <p:cNvSpPr txBox="1"/>
          <p:nvPr/>
        </p:nvSpPr>
        <p:spPr>
          <a:xfrm>
            <a:off x="2882900" y="2810346"/>
            <a:ext cx="5295900" cy="628377"/>
          </a:xfrm>
          <a:prstGeom prst="rect">
            <a:avLst/>
          </a:prstGeom>
        </p:spPr>
        <p:txBody>
          <a:bodyPr vert="horz" wrap="square" lIns="0" tIns="12700" rIns="0" bIns="0" rtlCol="0">
            <a:spAutoFit/>
          </a:bodyPr>
          <a:lstStyle/>
          <a:p>
            <a:pPr marL="12700">
              <a:lnSpc>
                <a:spcPct val="100000"/>
              </a:lnSpc>
              <a:spcBef>
                <a:spcPts val="100"/>
              </a:spcBef>
            </a:pPr>
            <a:r>
              <a:rPr sz="2000" b="1" spc="-90">
                <a:solidFill>
                  <a:srgbClr val="002F45"/>
                </a:solidFill>
                <a:latin typeface="Calibri" panose="020F0502020204030204" pitchFamily="34" charset="0"/>
                <a:cs typeface="Calibri" panose="020F0502020204030204" pitchFamily="34" charset="0"/>
              </a:rPr>
              <a:t>Drug</a:t>
            </a:r>
            <a:r>
              <a:rPr sz="2000" b="1" spc="-65">
                <a:solidFill>
                  <a:srgbClr val="002F45"/>
                </a:solidFill>
                <a:latin typeface="Calibri" panose="020F0502020204030204" pitchFamily="34" charset="0"/>
                <a:cs typeface="Calibri" panose="020F0502020204030204" pitchFamily="34" charset="0"/>
              </a:rPr>
              <a:t> </a:t>
            </a:r>
            <a:r>
              <a:rPr sz="2000" b="1" spc="-90">
                <a:solidFill>
                  <a:srgbClr val="002F45"/>
                </a:solidFill>
                <a:latin typeface="Calibri" panose="020F0502020204030204" pitchFamily="34" charset="0"/>
                <a:cs typeface="Calibri" panose="020F0502020204030204" pitchFamily="34" charset="0"/>
              </a:rPr>
              <a:t>overdose</a:t>
            </a:r>
            <a:r>
              <a:rPr sz="2000" b="1" spc="-60">
                <a:solidFill>
                  <a:srgbClr val="002F45"/>
                </a:solidFill>
                <a:latin typeface="Calibri" panose="020F0502020204030204" pitchFamily="34" charset="0"/>
                <a:cs typeface="Calibri" panose="020F0502020204030204" pitchFamily="34" charset="0"/>
              </a:rPr>
              <a:t> </a:t>
            </a:r>
            <a:r>
              <a:rPr sz="2000" b="1" spc="-90">
                <a:solidFill>
                  <a:srgbClr val="002F45"/>
                </a:solidFill>
                <a:latin typeface="Calibri" panose="020F0502020204030204" pitchFamily="34" charset="0"/>
                <a:cs typeface="Calibri" panose="020F0502020204030204" pitchFamily="34" charset="0"/>
              </a:rPr>
              <a:t>deaths,</a:t>
            </a:r>
            <a:r>
              <a:rPr sz="2000" b="1" spc="-65">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Louisiana</a:t>
            </a:r>
            <a:endParaRPr sz="2000" b="1">
              <a:latin typeface="Calibri" panose="020F0502020204030204" pitchFamily="34" charset="0"/>
              <a:cs typeface="Calibri" panose="020F0502020204030204" pitchFamily="34" charset="0"/>
            </a:endParaRPr>
          </a:p>
          <a:p>
            <a:pPr marL="12700">
              <a:lnSpc>
                <a:spcPct val="100000"/>
              </a:lnSpc>
            </a:pPr>
            <a:r>
              <a:rPr sz="2000" spc="-70">
                <a:solidFill>
                  <a:srgbClr val="002F45"/>
                </a:solidFill>
                <a:latin typeface="Calibri" panose="020F0502020204030204" pitchFamily="34" charset="0"/>
                <a:cs typeface="Calibri" panose="020F0502020204030204" pitchFamily="34" charset="0"/>
              </a:rPr>
              <a:t>Rates</a:t>
            </a:r>
            <a:r>
              <a:rPr sz="2000" spc="1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per</a:t>
            </a:r>
            <a:r>
              <a:rPr sz="2000" spc="10">
                <a:solidFill>
                  <a:srgbClr val="002F45"/>
                </a:solidFill>
                <a:latin typeface="Calibri" panose="020F0502020204030204" pitchFamily="34" charset="0"/>
                <a:cs typeface="Calibri" panose="020F0502020204030204" pitchFamily="34" charset="0"/>
              </a:rPr>
              <a:t> </a:t>
            </a:r>
            <a:r>
              <a:rPr sz="2000" spc="-55">
                <a:solidFill>
                  <a:srgbClr val="002F45"/>
                </a:solidFill>
                <a:latin typeface="Calibri" panose="020F0502020204030204" pitchFamily="34" charset="0"/>
                <a:cs typeface="Calibri" panose="020F0502020204030204" pitchFamily="34" charset="0"/>
              </a:rPr>
              <a:t>100,000</a:t>
            </a:r>
            <a:r>
              <a:rPr sz="2000" spc="1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population,</a:t>
            </a:r>
            <a:r>
              <a:rPr sz="2000" spc="10">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1999–2023</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46092"/>
            <a:ext cx="6806565" cy="683264"/>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100">
                <a:solidFill>
                  <a:srgbClr val="002F45"/>
                </a:solidFill>
                <a:uFill>
                  <a:solidFill>
                    <a:srgbClr val="002F45"/>
                  </a:solidFill>
                </a:uFill>
                <a:latin typeface="Calibri" panose="020F0502020204030204" pitchFamily="34" charset="0"/>
                <a:cs typeface="Calibri" panose="020F0502020204030204" pitchFamily="34" charset="0"/>
                <a:hlinkClick r:id="rId2"/>
              </a:rPr>
              <a:t>CDC</a:t>
            </a:r>
            <a:r>
              <a:rPr sz="1200" u="sng" spc="-2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Wonder</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10">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2023</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is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provisional.</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Drug</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overdose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deaths</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are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identified</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using </a:t>
            </a:r>
            <a:r>
              <a:rPr sz="1200" spc="-50">
                <a:solidFill>
                  <a:srgbClr val="002F45"/>
                </a:solidFill>
                <a:latin typeface="Calibri" panose="020F0502020204030204" pitchFamily="34" charset="0"/>
                <a:cs typeface="Calibri" panose="020F0502020204030204" pitchFamily="34" charset="0"/>
              </a:rPr>
              <a:t>ICD–10</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underlying</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cause-</a:t>
            </a:r>
            <a:r>
              <a:rPr sz="1200">
                <a:solidFill>
                  <a:srgbClr val="002F45"/>
                </a:solidFill>
                <a:latin typeface="Calibri" panose="020F0502020204030204" pitchFamily="34" charset="0"/>
                <a:cs typeface="Calibri" panose="020F0502020204030204" pitchFamily="34" charset="0"/>
              </a:rPr>
              <a:t>of-death</a:t>
            </a:r>
            <a:r>
              <a:rPr sz="1200" spc="-10">
                <a:solidFill>
                  <a:srgbClr val="002F45"/>
                </a:solidFill>
                <a:latin typeface="Calibri" panose="020F0502020204030204" pitchFamily="34" charset="0"/>
                <a:cs typeface="Calibri" panose="020F0502020204030204" pitchFamily="34" charset="0"/>
              </a:rPr>
              <a:t> codes: </a:t>
            </a:r>
            <a:r>
              <a:rPr sz="1200" spc="-40">
                <a:solidFill>
                  <a:srgbClr val="002F45"/>
                </a:solidFill>
                <a:latin typeface="Calibri" panose="020F0502020204030204" pitchFamily="34" charset="0"/>
                <a:cs typeface="Calibri" panose="020F0502020204030204" pitchFamily="34" charset="0"/>
              </a:rPr>
              <a:t>X40–X44,</a:t>
            </a:r>
            <a:r>
              <a:rPr sz="1200" spc="-25">
                <a:solidFill>
                  <a:srgbClr val="002F45"/>
                </a:solidFill>
                <a:latin typeface="Calibri" panose="020F0502020204030204" pitchFamily="34" charset="0"/>
                <a:cs typeface="Calibri" panose="020F0502020204030204" pitchFamily="34" charset="0"/>
              </a:rPr>
              <a:t> </a:t>
            </a:r>
            <a:r>
              <a:rPr sz="1200" spc="-45">
                <a:solidFill>
                  <a:srgbClr val="002F45"/>
                </a:solidFill>
                <a:latin typeface="Calibri" panose="020F0502020204030204" pitchFamily="34" charset="0"/>
                <a:cs typeface="Calibri" panose="020F0502020204030204" pitchFamily="34" charset="0"/>
              </a:rPr>
              <a:t>X60–X64,</a:t>
            </a:r>
            <a:r>
              <a:rPr sz="1200" spc="-25">
                <a:solidFill>
                  <a:srgbClr val="002F45"/>
                </a:solidFill>
                <a:latin typeface="Calibri" panose="020F0502020204030204" pitchFamily="34" charset="0"/>
                <a:cs typeface="Calibri" panose="020F0502020204030204" pitchFamily="34" charset="0"/>
              </a:rPr>
              <a:t> </a:t>
            </a:r>
            <a:r>
              <a:rPr sz="1200" spc="-65">
                <a:solidFill>
                  <a:srgbClr val="002F45"/>
                </a:solidFill>
                <a:latin typeface="Calibri" panose="020F0502020204030204" pitchFamily="34" charset="0"/>
                <a:cs typeface="Calibri" panose="020F0502020204030204" pitchFamily="34" charset="0"/>
              </a:rPr>
              <a:t>X85,</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25">
                <a:solidFill>
                  <a:srgbClr val="002F45"/>
                </a:solidFill>
                <a:latin typeface="Calibri" panose="020F0502020204030204" pitchFamily="34" charset="0"/>
                <a:cs typeface="Calibri" panose="020F0502020204030204" pitchFamily="34" charset="0"/>
              </a:rPr>
              <a:t> </a:t>
            </a:r>
            <a:r>
              <a:rPr sz="1200" spc="-60">
                <a:solidFill>
                  <a:srgbClr val="002F45"/>
                </a:solidFill>
                <a:latin typeface="Calibri" panose="020F0502020204030204" pitchFamily="34" charset="0"/>
                <a:cs typeface="Calibri" panose="020F0502020204030204" pitchFamily="34" charset="0"/>
              </a:rPr>
              <a:t>Y10–Y14.</a:t>
            </a:r>
            <a:r>
              <a:rPr sz="1200" spc="-20">
                <a:solidFill>
                  <a:srgbClr val="002F45"/>
                </a:solidFill>
                <a:latin typeface="Calibri" panose="020F0502020204030204" pitchFamily="34" charset="0"/>
                <a:cs typeface="Calibri" panose="020F0502020204030204" pitchFamily="34" charset="0"/>
              </a:rPr>
              <a:t> </a:t>
            </a:r>
            <a:r>
              <a:rPr sz="1200" spc="-45">
                <a:solidFill>
                  <a:srgbClr val="002F45"/>
                </a:solidFill>
                <a:latin typeface="Calibri" panose="020F0502020204030204" pitchFamily="34" charset="0"/>
                <a:cs typeface="Calibri" panose="020F0502020204030204" pitchFamily="34" charset="0"/>
              </a:rPr>
              <a:t>Rates</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are</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age-adjusted.</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1892300" y="4062893"/>
            <a:ext cx="9220187" cy="36728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10941" y="3663440"/>
            <a:ext cx="6639559" cy="0"/>
          </a:xfrm>
          <a:custGeom>
            <a:avLst/>
            <a:gdLst/>
            <a:ahLst/>
            <a:cxnLst/>
            <a:rect l="l" t="t" r="r" b="b"/>
            <a:pathLst>
              <a:path w="6639559">
                <a:moveTo>
                  <a:pt x="0" y="0"/>
                </a:moveTo>
                <a:lnTo>
                  <a:pt x="6639559" y="0"/>
                </a:lnTo>
              </a:path>
            </a:pathLst>
          </a:custGeom>
          <a:ln w="6350">
            <a:solidFill>
              <a:srgbClr val="ABABAB"/>
            </a:solidFill>
          </a:ln>
        </p:spPr>
        <p:txBody>
          <a:bodyPr wrap="square" lIns="0" tIns="0" rIns="0" bIns="0" rtlCol="0"/>
          <a:lstStyle/>
          <a:p>
            <a:endParaRPr/>
          </a:p>
        </p:txBody>
      </p:sp>
      <p:sp>
        <p:nvSpPr>
          <p:cNvPr id="3" name="object 3"/>
          <p:cNvSpPr/>
          <p:nvPr/>
        </p:nvSpPr>
        <p:spPr>
          <a:xfrm>
            <a:off x="3327780" y="4604510"/>
            <a:ext cx="13970" cy="0"/>
          </a:xfrm>
          <a:custGeom>
            <a:avLst/>
            <a:gdLst/>
            <a:ahLst/>
            <a:cxnLst/>
            <a:rect l="l" t="t" r="r" b="b"/>
            <a:pathLst>
              <a:path w="13970">
                <a:moveTo>
                  <a:pt x="0" y="0"/>
                </a:moveTo>
                <a:lnTo>
                  <a:pt x="13969" y="0"/>
                </a:lnTo>
              </a:path>
            </a:pathLst>
          </a:custGeom>
          <a:ln w="6350">
            <a:solidFill>
              <a:srgbClr val="ABABAB"/>
            </a:solidFill>
          </a:ln>
        </p:spPr>
        <p:txBody>
          <a:bodyPr wrap="square" lIns="0" tIns="0" rIns="0" bIns="0" rtlCol="0"/>
          <a:lstStyle/>
          <a:p>
            <a:endParaRPr/>
          </a:p>
        </p:txBody>
      </p:sp>
      <p:sp>
        <p:nvSpPr>
          <p:cNvPr id="4" name="object 4"/>
          <p:cNvSpPr/>
          <p:nvPr/>
        </p:nvSpPr>
        <p:spPr>
          <a:xfrm>
            <a:off x="3458590" y="4604510"/>
            <a:ext cx="12700" cy="0"/>
          </a:xfrm>
          <a:custGeom>
            <a:avLst/>
            <a:gdLst/>
            <a:ahLst/>
            <a:cxnLst/>
            <a:rect l="l" t="t" r="r" b="b"/>
            <a:pathLst>
              <a:path w="12700">
                <a:moveTo>
                  <a:pt x="0" y="0"/>
                </a:moveTo>
                <a:lnTo>
                  <a:pt x="12700" y="0"/>
                </a:lnTo>
              </a:path>
            </a:pathLst>
          </a:custGeom>
          <a:ln w="6350">
            <a:solidFill>
              <a:srgbClr val="ABABAB"/>
            </a:solidFill>
          </a:ln>
        </p:spPr>
        <p:txBody>
          <a:bodyPr wrap="square" lIns="0" tIns="0" rIns="0" bIns="0" rtlCol="0"/>
          <a:lstStyle/>
          <a:p>
            <a:endParaRPr/>
          </a:p>
        </p:txBody>
      </p:sp>
      <p:sp>
        <p:nvSpPr>
          <p:cNvPr id="5" name="object 5"/>
          <p:cNvSpPr/>
          <p:nvPr/>
        </p:nvSpPr>
        <p:spPr>
          <a:xfrm>
            <a:off x="3588130" y="4604510"/>
            <a:ext cx="6262370" cy="0"/>
          </a:xfrm>
          <a:custGeom>
            <a:avLst/>
            <a:gdLst/>
            <a:ahLst/>
            <a:cxnLst/>
            <a:rect l="l" t="t" r="r" b="b"/>
            <a:pathLst>
              <a:path w="6262370">
                <a:moveTo>
                  <a:pt x="0" y="0"/>
                </a:moveTo>
                <a:lnTo>
                  <a:pt x="6262370" y="0"/>
                </a:lnTo>
              </a:path>
            </a:pathLst>
          </a:custGeom>
          <a:ln w="6350">
            <a:solidFill>
              <a:srgbClr val="ABABAB"/>
            </a:solidFill>
          </a:ln>
        </p:spPr>
        <p:txBody>
          <a:bodyPr wrap="square" lIns="0" tIns="0" rIns="0" bIns="0" rtlCol="0"/>
          <a:lstStyle/>
          <a:p>
            <a:endParaRPr/>
          </a:p>
        </p:txBody>
      </p:sp>
      <p:sp>
        <p:nvSpPr>
          <p:cNvPr id="6" name="object 6"/>
          <p:cNvSpPr/>
          <p:nvPr/>
        </p:nvSpPr>
        <p:spPr>
          <a:xfrm>
            <a:off x="3327780" y="6172960"/>
            <a:ext cx="13970" cy="0"/>
          </a:xfrm>
          <a:custGeom>
            <a:avLst/>
            <a:gdLst/>
            <a:ahLst/>
            <a:cxnLst/>
            <a:rect l="l" t="t" r="r" b="b"/>
            <a:pathLst>
              <a:path w="13970">
                <a:moveTo>
                  <a:pt x="0" y="0"/>
                </a:moveTo>
                <a:lnTo>
                  <a:pt x="13969" y="0"/>
                </a:lnTo>
              </a:path>
            </a:pathLst>
          </a:custGeom>
          <a:ln w="6350">
            <a:solidFill>
              <a:srgbClr val="ABABAB"/>
            </a:solidFill>
          </a:ln>
        </p:spPr>
        <p:txBody>
          <a:bodyPr wrap="square" lIns="0" tIns="0" rIns="0" bIns="0" rtlCol="0"/>
          <a:lstStyle/>
          <a:p>
            <a:endParaRPr/>
          </a:p>
        </p:txBody>
      </p:sp>
      <p:sp>
        <p:nvSpPr>
          <p:cNvPr id="7" name="object 7"/>
          <p:cNvSpPr/>
          <p:nvPr/>
        </p:nvSpPr>
        <p:spPr>
          <a:xfrm>
            <a:off x="3458590" y="6172960"/>
            <a:ext cx="12700" cy="0"/>
          </a:xfrm>
          <a:custGeom>
            <a:avLst/>
            <a:gdLst/>
            <a:ahLst/>
            <a:cxnLst/>
            <a:rect l="l" t="t" r="r" b="b"/>
            <a:pathLst>
              <a:path w="12700">
                <a:moveTo>
                  <a:pt x="0" y="0"/>
                </a:moveTo>
                <a:lnTo>
                  <a:pt x="12700" y="0"/>
                </a:lnTo>
              </a:path>
            </a:pathLst>
          </a:custGeom>
          <a:ln w="6350">
            <a:solidFill>
              <a:srgbClr val="ABABAB"/>
            </a:solidFill>
          </a:ln>
        </p:spPr>
        <p:txBody>
          <a:bodyPr wrap="square" lIns="0" tIns="0" rIns="0" bIns="0" rtlCol="0"/>
          <a:lstStyle/>
          <a:p>
            <a:endParaRPr/>
          </a:p>
        </p:txBody>
      </p:sp>
      <p:sp>
        <p:nvSpPr>
          <p:cNvPr id="8" name="object 8"/>
          <p:cNvSpPr/>
          <p:nvPr/>
        </p:nvSpPr>
        <p:spPr>
          <a:xfrm>
            <a:off x="3588130" y="6172960"/>
            <a:ext cx="12700" cy="0"/>
          </a:xfrm>
          <a:custGeom>
            <a:avLst/>
            <a:gdLst/>
            <a:ahLst/>
            <a:cxnLst/>
            <a:rect l="l" t="t" r="r" b="b"/>
            <a:pathLst>
              <a:path w="12700">
                <a:moveTo>
                  <a:pt x="0" y="0"/>
                </a:moveTo>
                <a:lnTo>
                  <a:pt x="12700" y="0"/>
                </a:lnTo>
              </a:path>
            </a:pathLst>
          </a:custGeom>
          <a:ln w="6350">
            <a:solidFill>
              <a:srgbClr val="ABABAB"/>
            </a:solidFill>
          </a:ln>
        </p:spPr>
        <p:txBody>
          <a:bodyPr wrap="square" lIns="0" tIns="0" rIns="0" bIns="0" rtlCol="0"/>
          <a:lstStyle/>
          <a:p>
            <a:endParaRPr/>
          </a:p>
        </p:txBody>
      </p:sp>
      <p:sp>
        <p:nvSpPr>
          <p:cNvPr id="9" name="object 9"/>
          <p:cNvSpPr/>
          <p:nvPr/>
        </p:nvSpPr>
        <p:spPr>
          <a:xfrm>
            <a:off x="3717671" y="6172960"/>
            <a:ext cx="13970" cy="0"/>
          </a:xfrm>
          <a:custGeom>
            <a:avLst/>
            <a:gdLst/>
            <a:ahLst/>
            <a:cxnLst/>
            <a:rect l="l" t="t" r="r" b="b"/>
            <a:pathLst>
              <a:path w="13970">
                <a:moveTo>
                  <a:pt x="0" y="0"/>
                </a:moveTo>
                <a:lnTo>
                  <a:pt x="13970" y="0"/>
                </a:lnTo>
              </a:path>
            </a:pathLst>
          </a:custGeom>
          <a:ln w="6350">
            <a:solidFill>
              <a:srgbClr val="ABABAB"/>
            </a:solidFill>
          </a:ln>
        </p:spPr>
        <p:txBody>
          <a:bodyPr wrap="square" lIns="0" tIns="0" rIns="0" bIns="0" rtlCol="0"/>
          <a:lstStyle/>
          <a:p>
            <a:endParaRPr/>
          </a:p>
        </p:txBody>
      </p:sp>
      <p:sp>
        <p:nvSpPr>
          <p:cNvPr id="10" name="object 10"/>
          <p:cNvSpPr/>
          <p:nvPr/>
        </p:nvSpPr>
        <p:spPr>
          <a:xfrm>
            <a:off x="3848480" y="6172960"/>
            <a:ext cx="12700" cy="0"/>
          </a:xfrm>
          <a:custGeom>
            <a:avLst/>
            <a:gdLst/>
            <a:ahLst/>
            <a:cxnLst/>
            <a:rect l="l" t="t" r="r" b="b"/>
            <a:pathLst>
              <a:path w="12700">
                <a:moveTo>
                  <a:pt x="0" y="0"/>
                </a:moveTo>
                <a:lnTo>
                  <a:pt x="12700" y="0"/>
                </a:lnTo>
              </a:path>
            </a:pathLst>
          </a:custGeom>
          <a:ln w="6350">
            <a:solidFill>
              <a:srgbClr val="ABABAB"/>
            </a:solidFill>
          </a:ln>
        </p:spPr>
        <p:txBody>
          <a:bodyPr wrap="square" lIns="0" tIns="0" rIns="0" bIns="0" rtlCol="0"/>
          <a:lstStyle/>
          <a:p>
            <a:endParaRPr/>
          </a:p>
        </p:txBody>
      </p:sp>
      <p:sp>
        <p:nvSpPr>
          <p:cNvPr id="11" name="object 11"/>
          <p:cNvSpPr/>
          <p:nvPr/>
        </p:nvSpPr>
        <p:spPr>
          <a:xfrm>
            <a:off x="3978021" y="6172960"/>
            <a:ext cx="13970" cy="0"/>
          </a:xfrm>
          <a:custGeom>
            <a:avLst/>
            <a:gdLst/>
            <a:ahLst/>
            <a:cxnLst/>
            <a:rect l="l" t="t" r="r" b="b"/>
            <a:pathLst>
              <a:path w="13970">
                <a:moveTo>
                  <a:pt x="0" y="0"/>
                </a:moveTo>
                <a:lnTo>
                  <a:pt x="13970" y="0"/>
                </a:lnTo>
              </a:path>
            </a:pathLst>
          </a:custGeom>
          <a:ln w="6350">
            <a:solidFill>
              <a:srgbClr val="ABABAB"/>
            </a:solidFill>
          </a:ln>
        </p:spPr>
        <p:txBody>
          <a:bodyPr wrap="square" lIns="0" tIns="0" rIns="0" bIns="0" rtlCol="0"/>
          <a:lstStyle/>
          <a:p>
            <a:endParaRPr/>
          </a:p>
        </p:txBody>
      </p:sp>
      <p:sp>
        <p:nvSpPr>
          <p:cNvPr id="12" name="object 12"/>
          <p:cNvSpPr/>
          <p:nvPr/>
        </p:nvSpPr>
        <p:spPr>
          <a:xfrm>
            <a:off x="4108830" y="6172960"/>
            <a:ext cx="12700" cy="0"/>
          </a:xfrm>
          <a:custGeom>
            <a:avLst/>
            <a:gdLst/>
            <a:ahLst/>
            <a:cxnLst/>
            <a:rect l="l" t="t" r="r" b="b"/>
            <a:pathLst>
              <a:path w="12700">
                <a:moveTo>
                  <a:pt x="0" y="0"/>
                </a:moveTo>
                <a:lnTo>
                  <a:pt x="12700" y="0"/>
                </a:lnTo>
              </a:path>
            </a:pathLst>
          </a:custGeom>
          <a:ln w="6350">
            <a:solidFill>
              <a:srgbClr val="ABABAB"/>
            </a:solidFill>
          </a:ln>
        </p:spPr>
        <p:txBody>
          <a:bodyPr wrap="square" lIns="0" tIns="0" rIns="0" bIns="0" rtlCol="0"/>
          <a:lstStyle/>
          <a:p>
            <a:endParaRPr/>
          </a:p>
        </p:txBody>
      </p:sp>
      <p:sp>
        <p:nvSpPr>
          <p:cNvPr id="13" name="object 13"/>
          <p:cNvSpPr/>
          <p:nvPr/>
        </p:nvSpPr>
        <p:spPr>
          <a:xfrm>
            <a:off x="4238371" y="6172960"/>
            <a:ext cx="12700" cy="0"/>
          </a:xfrm>
          <a:custGeom>
            <a:avLst/>
            <a:gdLst/>
            <a:ahLst/>
            <a:cxnLst/>
            <a:rect l="l" t="t" r="r" b="b"/>
            <a:pathLst>
              <a:path w="12700">
                <a:moveTo>
                  <a:pt x="0" y="0"/>
                </a:moveTo>
                <a:lnTo>
                  <a:pt x="12700" y="0"/>
                </a:lnTo>
              </a:path>
            </a:pathLst>
          </a:custGeom>
          <a:ln w="6350">
            <a:solidFill>
              <a:srgbClr val="ABABAB"/>
            </a:solidFill>
          </a:ln>
        </p:spPr>
        <p:txBody>
          <a:bodyPr wrap="square" lIns="0" tIns="0" rIns="0" bIns="0" rtlCol="0"/>
          <a:lstStyle/>
          <a:p>
            <a:endParaRPr/>
          </a:p>
        </p:txBody>
      </p:sp>
      <p:sp>
        <p:nvSpPr>
          <p:cNvPr id="14" name="object 14"/>
          <p:cNvSpPr/>
          <p:nvPr/>
        </p:nvSpPr>
        <p:spPr>
          <a:xfrm>
            <a:off x="4367910" y="6172960"/>
            <a:ext cx="13970" cy="0"/>
          </a:xfrm>
          <a:custGeom>
            <a:avLst/>
            <a:gdLst/>
            <a:ahLst/>
            <a:cxnLst/>
            <a:rect l="l" t="t" r="r" b="b"/>
            <a:pathLst>
              <a:path w="13970">
                <a:moveTo>
                  <a:pt x="0" y="0"/>
                </a:moveTo>
                <a:lnTo>
                  <a:pt x="13969" y="0"/>
                </a:lnTo>
              </a:path>
            </a:pathLst>
          </a:custGeom>
          <a:ln w="6350">
            <a:solidFill>
              <a:srgbClr val="ABABAB"/>
            </a:solidFill>
          </a:ln>
        </p:spPr>
        <p:txBody>
          <a:bodyPr wrap="square" lIns="0" tIns="0" rIns="0" bIns="0" rtlCol="0"/>
          <a:lstStyle/>
          <a:p>
            <a:endParaRPr/>
          </a:p>
        </p:txBody>
      </p:sp>
      <p:sp>
        <p:nvSpPr>
          <p:cNvPr id="15" name="object 15"/>
          <p:cNvSpPr/>
          <p:nvPr/>
        </p:nvSpPr>
        <p:spPr>
          <a:xfrm>
            <a:off x="4498721" y="6172960"/>
            <a:ext cx="12700" cy="0"/>
          </a:xfrm>
          <a:custGeom>
            <a:avLst/>
            <a:gdLst/>
            <a:ahLst/>
            <a:cxnLst/>
            <a:rect l="l" t="t" r="r" b="b"/>
            <a:pathLst>
              <a:path w="12700">
                <a:moveTo>
                  <a:pt x="0" y="0"/>
                </a:moveTo>
                <a:lnTo>
                  <a:pt x="12700" y="0"/>
                </a:lnTo>
              </a:path>
            </a:pathLst>
          </a:custGeom>
          <a:ln w="6350">
            <a:solidFill>
              <a:srgbClr val="ABABAB"/>
            </a:solidFill>
          </a:ln>
        </p:spPr>
        <p:txBody>
          <a:bodyPr wrap="square" lIns="0" tIns="0" rIns="0" bIns="0" rtlCol="0"/>
          <a:lstStyle/>
          <a:p>
            <a:endParaRPr/>
          </a:p>
        </p:txBody>
      </p:sp>
      <p:sp>
        <p:nvSpPr>
          <p:cNvPr id="16" name="object 16"/>
          <p:cNvSpPr/>
          <p:nvPr/>
        </p:nvSpPr>
        <p:spPr>
          <a:xfrm>
            <a:off x="4628260" y="6172960"/>
            <a:ext cx="13970" cy="0"/>
          </a:xfrm>
          <a:custGeom>
            <a:avLst/>
            <a:gdLst/>
            <a:ahLst/>
            <a:cxnLst/>
            <a:rect l="l" t="t" r="r" b="b"/>
            <a:pathLst>
              <a:path w="13970">
                <a:moveTo>
                  <a:pt x="0" y="0"/>
                </a:moveTo>
                <a:lnTo>
                  <a:pt x="13969" y="0"/>
                </a:lnTo>
              </a:path>
            </a:pathLst>
          </a:custGeom>
          <a:ln w="6350">
            <a:solidFill>
              <a:srgbClr val="ABABAB"/>
            </a:solidFill>
          </a:ln>
        </p:spPr>
        <p:txBody>
          <a:bodyPr wrap="square" lIns="0" tIns="0" rIns="0" bIns="0" rtlCol="0"/>
          <a:lstStyle/>
          <a:p>
            <a:endParaRPr/>
          </a:p>
        </p:txBody>
      </p:sp>
      <p:sp>
        <p:nvSpPr>
          <p:cNvPr id="17" name="object 17"/>
          <p:cNvSpPr/>
          <p:nvPr/>
        </p:nvSpPr>
        <p:spPr>
          <a:xfrm>
            <a:off x="4759071" y="6172960"/>
            <a:ext cx="5091430" cy="0"/>
          </a:xfrm>
          <a:custGeom>
            <a:avLst/>
            <a:gdLst/>
            <a:ahLst/>
            <a:cxnLst/>
            <a:rect l="l" t="t" r="r" b="b"/>
            <a:pathLst>
              <a:path w="5091430">
                <a:moveTo>
                  <a:pt x="0" y="0"/>
                </a:moveTo>
                <a:lnTo>
                  <a:pt x="5091430" y="0"/>
                </a:lnTo>
              </a:path>
            </a:pathLst>
          </a:custGeom>
          <a:ln w="6350">
            <a:solidFill>
              <a:srgbClr val="ABABAB"/>
            </a:solidFill>
          </a:ln>
        </p:spPr>
        <p:txBody>
          <a:bodyPr wrap="square" lIns="0" tIns="0" rIns="0" bIns="0" rtlCol="0"/>
          <a:lstStyle/>
          <a:p>
            <a:endParaRPr/>
          </a:p>
        </p:txBody>
      </p:sp>
      <p:sp>
        <p:nvSpPr>
          <p:cNvPr id="18" name="object 18"/>
          <p:cNvSpPr/>
          <p:nvPr/>
        </p:nvSpPr>
        <p:spPr>
          <a:xfrm>
            <a:off x="3210941" y="7741410"/>
            <a:ext cx="6620509" cy="0"/>
          </a:xfrm>
          <a:custGeom>
            <a:avLst/>
            <a:gdLst/>
            <a:ahLst/>
            <a:cxnLst/>
            <a:rect l="l" t="t" r="r" b="b"/>
            <a:pathLst>
              <a:path w="6620509">
                <a:moveTo>
                  <a:pt x="0" y="0"/>
                </a:moveTo>
                <a:lnTo>
                  <a:pt x="6620509" y="0"/>
                </a:lnTo>
              </a:path>
            </a:pathLst>
          </a:custGeom>
          <a:ln w="6350">
            <a:solidFill>
              <a:srgbClr val="ABABAB"/>
            </a:solidFill>
          </a:ln>
        </p:spPr>
        <p:txBody>
          <a:bodyPr wrap="square" lIns="0" tIns="0" rIns="0" bIns="0" rtlCol="0"/>
          <a:lstStyle/>
          <a:p>
            <a:endParaRPr/>
          </a:p>
        </p:txBody>
      </p:sp>
      <p:sp>
        <p:nvSpPr>
          <p:cNvPr id="19" name="object 19"/>
          <p:cNvSpPr/>
          <p:nvPr/>
        </p:nvSpPr>
        <p:spPr>
          <a:xfrm>
            <a:off x="3210941" y="7992871"/>
            <a:ext cx="6620509" cy="0"/>
          </a:xfrm>
          <a:custGeom>
            <a:avLst/>
            <a:gdLst/>
            <a:ahLst/>
            <a:cxnLst/>
            <a:rect l="l" t="t" r="r" b="b"/>
            <a:pathLst>
              <a:path w="6620509">
                <a:moveTo>
                  <a:pt x="0" y="0"/>
                </a:moveTo>
                <a:lnTo>
                  <a:pt x="6620509" y="0"/>
                </a:lnTo>
              </a:path>
            </a:pathLst>
          </a:custGeom>
          <a:ln w="6350">
            <a:solidFill>
              <a:srgbClr val="ABABAB"/>
            </a:solidFill>
          </a:ln>
        </p:spPr>
        <p:txBody>
          <a:bodyPr wrap="square" lIns="0" tIns="0" rIns="0" bIns="0" rtlCol="0"/>
          <a:lstStyle/>
          <a:p>
            <a:endParaRPr/>
          </a:p>
        </p:txBody>
      </p:sp>
      <p:grpSp>
        <p:nvGrpSpPr>
          <p:cNvPr id="20" name="object 20"/>
          <p:cNvGrpSpPr/>
          <p:nvPr/>
        </p:nvGrpSpPr>
        <p:grpSpPr>
          <a:xfrm>
            <a:off x="3198241" y="3768852"/>
            <a:ext cx="6664959" cy="4224020"/>
            <a:chOff x="3198241" y="3768852"/>
            <a:chExt cx="6664959" cy="4224020"/>
          </a:xfrm>
        </p:grpSpPr>
        <p:sp>
          <p:nvSpPr>
            <p:cNvPr id="21" name="object 21"/>
            <p:cNvSpPr/>
            <p:nvPr/>
          </p:nvSpPr>
          <p:spPr>
            <a:xfrm>
              <a:off x="3210941" y="3768851"/>
              <a:ext cx="5970270" cy="3973195"/>
            </a:xfrm>
            <a:custGeom>
              <a:avLst/>
              <a:gdLst/>
              <a:ahLst/>
              <a:cxnLst/>
              <a:rect l="l" t="t" r="r" b="b"/>
              <a:pathLst>
                <a:path w="5970270" h="3973195">
                  <a:moveTo>
                    <a:pt x="116840" y="0"/>
                  </a:moveTo>
                  <a:lnTo>
                    <a:pt x="0" y="0"/>
                  </a:lnTo>
                  <a:lnTo>
                    <a:pt x="0" y="3972560"/>
                  </a:lnTo>
                  <a:lnTo>
                    <a:pt x="116840" y="3972560"/>
                  </a:lnTo>
                  <a:lnTo>
                    <a:pt x="116840" y="0"/>
                  </a:lnTo>
                  <a:close/>
                </a:path>
                <a:path w="5970270" h="3973195">
                  <a:moveTo>
                    <a:pt x="247650" y="487680"/>
                  </a:moveTo>
                  <a:lnTo>
                    <a:pt x="130810" y="487680"/>
                  </a:lnTo>
                  <a:lnTo>
                    <a:pt x="130810" y="3972560"/>
                  </a:lnTo>
                  <a:lnTo>
                    <a:pt x="247650" y="3972560"/>
                  </a:lnTo>
                  <a:lnTo>
                    <a:pt x="247650" y="487680"/>
                  </a:lnTo>
                  <a:close/>
                </a:path>
                <a:path w="5970270" h="3973195">
                  <a:moveTo>
                    <a:pt x="377190" y="603250"/>
                  </a:moveTo>
                  <a:lnTo>
                    <a:pt x="260350" y="603250"/>
                  </a:lnTo>
                  <a:lnTo>
                    <a:pt x="260350" y="3972560"/>
                  </a:lnTo>
                  <a:lnTo>
                    <a:pt x="377190" y="3972560"/>
                  </a:lnTo>
                  <a:lnTo>
                    <a:pt x="377190" y="603250"/>
                  </a:lnTo>
                  <a:close/>
                </a:path>
                <a:path w="5970270" h="3973195">
                  <a:moveTo>
                    <a:pt x="506717" y="848360"/>
                  </a:moveTo>
                  <a:lnTo>
                    <a:pt x="389890" y="848360"/>
                  </a:lnTo>
                  <a:lnTo>
                    <a:pt x="389890" y="3972560"/>
                  </a:lnTo>
                  <a:lnTo>
                    <a:pt x="506717" y="3972560"/>
                  </a:lnTo>
                  <a:lnTo>
                    <a:pt x="506717" y="848360"/>
                  </a:lnTo>
                  <a:close/>
                </a:path>
                <a:path w="5970270" h="3973195">
                  <a:moveTo>
                    <a:pt x="637540" y="1140460"/>
                  </a:moveTo>
                  <a:lnTo>
                    <a:pt x="520700" y="1140460"/>
                  </a:lnTo>
                  <a:lnTo>
                    <a:pt x="520700" y="3972560"/>
                  </a:lnTo>
                  <a:lnTo>
                    <a:pt x="637540" y="3972560"/>
                  </a:lnTo>
                  <a:lnTo>
                    <a:pt x="637540" y="1140460"/>
                  </a:lnTo>
                  <a:close/>
                </a:path>
                <a:path w="5970270" h="3973195">
                  <a:moveTo>
                    <a:pt x="767067" y="1408430"/>
                  </a:moveTo>
                  <a:lnTo>
                    <a:pt x="650240" y="1408430"/>
                  </a:lnTo>
                  <a:lnTo>
                    <a:pt x="650240" y="3972572"/>
                  </a:lnTo>
                  <a:lnTo>
                    <a:pt x="767067" y="3972572"/>
                  </a:lnTo>
                  <a:lnTo>
                    <a:pt x="767067" y="1408430"/>
                  </a:lnTo>
                  <a:close/>
                </a:path>
                <a:path w="5970270" h="3973195">
                  <a:moveTo>
                    <a:pt x="897890" y="1696720"/>
                  </a:moveTo>
                  <a:lnTo>
                    <a:pt x="781050" y="1696720"/>
                  </a:lnTo>
                  <a:lnTo>
                    <a:pt x="781050" y="3972560"/>
                  </a:lnTo>
                  <a:lnTo>
                    <a:pt x="897890" y="3972560"/>
                  </a:lnTo>
                  <a:lnTo>
                    <a:pt x="897890" y="1696720"/>
                  </a:lnTo>
                  <a:close/>
                </a:path>
                <a:path w="5970270" h="3973195">
                  <a:moveTo>
                    <a:pt x="1027417" y="1746250"/>
                  </a:moveTo>
                  <a:lnTo>
                    <a:pt x="910590" y="1746250"/>
                  </a:lnTo>
                  <a:lnTo>
                    <a:pt x="910590" y="3971290"/>
                  </a:lnTo>
                  <a:lnTo>
                    <a:pt x="1027417" y="3971290"/>
                  </a:lnTo>
                  <a:lnTo>
                    <a:pt x="1027417" y="1746250"/>
                  </a:lnTo>
                  <a:close/>
                </a:path>
                <a:path w="5970270" h="3973195">
                  <a:moveTo>
                    <a:pt x="1156970" y="1772920"/>
                  </a:moveTo>
                  <a:lnTo>
                    <a:pt x="1040130" y="1772920"/>
                  </a:lnTo>
                  <a:lnTo>
                    <a:pt x="1040130" y="3972560"/>
                  </a:lnTo>
                  <a:lnTo>
                    <a:pt x="1156970" y="3972560"/>
                  </a:lnTo>
                  <a:lnTo>
                    <a:pt x="1156970" y="1772920"/>
                  </a:lnTo>
                  <a:close/>
                </a:path>
                <a:path w="5970270" h="3973195">
                  <a:moveTo>
                    <a:pt x="1287767" y="1899920"/>
                  </a:moveTo>
                  <a:lnTo>
                    <a:pt x="1170940" y="1899920"/>
                  </a:lnTo>
                  <a:lnTo>
                    <a:pt x="1170940" y="3971290"/>
                  </a:lnTo>
                  <a:lnTo>
                    <a:pt x="1287767" y="3971290"/>
                  </a:lnTo>
                  <a:lnTo>
                    <a:pt x="1287767" y="1899920"/>
                  </a:lnTo>
                  <a:close/>
                </a:path>
                <a:path w="5970270" h="3973195">
                  <a:moveTo>
                    <a:pt x="1417320" y="2205990"/>
                  </a:moveTo>
                  <a:lnTo>
                    <a:pt x="1300480" y="2205990"/>
                  </a:lnTo>
                  <a:lnTo>
                    <a:pt x="1300480" y="3972560"/>
                  </a:lnTo>
                  <a:lnTo>
                    <a:pt x="1417320" y="3972560"/>
                  </a:lnTo>
                  <a:lnTo>
                    <a:pt x="1417320" y="2205990"/>
                  </a:lnTo>
                  <a:close/>
                </a:path>
                <a:path w="5970270" h="3973195">
                  <a:moveTo>
                    <a:pt x="1548117" y="2207260"/>
                  </a:moveTo>
                  <a:lnTo>
                    <a:pt x="1431290" y="2207260"/>
                  </a:lnTo>
                  <a:lnTo>
                    <a:pt x="1431290" y="3971290"/>
                  </a:lnTo>
                  <a:lnTo>
                    <a:pt x="1548117" y="3971290"/>
                  </a:lnTo>
                  <a:lnTo>
                    <a:pt x="1548117" y="2207260"/>
                  </a:lnTo>
                  <a:close/>
                </a:path>
                <a:path w="5970270" h="3973195">
                  <a:moveTo>
                    <a:pt x="1677670" y="2418080"/>
                  </a:moveTo>
                  <a:lnTo>
                    <a:pt x="1560830" y="2418080"/>
                  </a:lnTo>
                  <a:lnTo>
                    <a:pt x="1560830" y="3972572"/>
                  </a:lnTo>
                  <a:lnTo>
                    <a:pt x="1677670" y="3972572"/>
                  </a:lnTo>
                  <a:lnTo>
                    <a:pt x="1677670" y="2418080"/>
                  </a:lnTo>
                  <a:close/>
                </a:path>
                <a:path w="5970270" h="3973195">
                  <a:moveTo>
                    <a:pt x="1808467" y="2475230"/>
                  </a:moveTo>
                  <a:lnTo>
                    <a:pt x="1691640" y="2475230"/>
                  </a:lnTo>
                  <a:lnTo>
                    <a:pt x="1691640" y="3972572"/>
                  </a:lnTo>
                  <a:lnTo>
                    <a:pt x="1808467" y="3972572"/>
                  </a:lnTo>
                  <a:lnTo>
                    <a:pt x="1808467" y="2475230"/>
                  </a:lnTo>
                  <a:close/>
                </a:path>
                <a:path w="5970270" h="3973195">
                  <a:moveTo>
                    <a:pt x="1938020" y="2491740"/>
                  </a:moveTo>
                  <a:lnTo>
                    <a:pt x="1821180" y="2491740"/>
                  </a:lnTo>
                  <a:lnTo>
                    <a:pt x="1821180" y="3971290"/>
                  </a:lnTo>
                  <a:lnTo>
                    <a:pt x="1938020" y="3971290"/>
                  </a:lnTo>
                  <a:lnTo>
                    <a:pt x="1938020" y="2491740"/>
                  </a:lnTo>
                  <a:close/>
                </a:path>
                <a:path w="5970270" h="3973195">
                  <a:moveTo>
                    <a:pt x="2067560" y="2538730"/>
                  </a:moveTo>
                  <a:lnTo>
                    <a:pt x="1950720" y="2538730"/>
                  </a:lnTo>
                  <a:lnTo>
                    <a:pt x="1950720" y="3972572"/>
                  </a:lnTo>
                  <a:lnTo>
                    <a:pt x="2067560" y="3972572"/>
                  </a:lnTo>
                  <a:lnTo>
                    <a:pt x="2067560" y="2538730"/>
                  </a:lnTo>
                  <a:close/>
                </a:path>
                <a:path w="5970270" h="3973195">
                  <a:moveTo>
                    <a:pt x="2198370" y="2567940"/>
                  </a:moveTo>
                  <a:lnTo>
                    <a:pt x="2081530" y="2567940"/>
                  </a:lnTo>
                  <a:lnTo>
                    <a:pt x="2081530" y="3972560"/>
                  </a:lnTo>
                  <a:lnTo>
                    <a:pt x="2198370" y="3972560"/>
                  </a:lnTo>
                  <a:lnTo>
                    <a:pt x="2198370" y="2567940"/>
                  </a:lnTo>
                  <a:close/>
                </a:path>
                <a:path w="5970270" h="3973195">
                  <a:moveTo>
                    <a:pt x="2327910" y="2622550"/>
                  </a:moveTo>
                  <a:lnTo>
                    <a:pt x="2211070" y="2622550"/>
                  </a:lnTo>
                  <a:lnTo>
                    <a:pt x="2211070" y="3972560"/>
                  </a:lnTo>
                  <a:lnTo>
                    <a:pt x="2327910" y="3972560"/>
                  </a:lnTo>
                  <a:lnTo>
                    <a:pt x="2327910" y="2622550"/>
                  </a:lnTo>
                  <a:close/>
                </a:path>
                <a:path w="5970270" h="3973195">
                  <a:moveTo>
                    <a:pt x="2458720" y="2691142"/>
                  </a:moveTo>
                  <a:lnTo>
                    <a:pt x="2341880" y="2691142"/>
                  </a:lnTo>
                  <a:lnTo>
                    <a:pt x="2341880" y="3972572"/>
                  </a:lnTo>
                  <a:lnTo>
                    <a:pt x="2458720" y="3972572"/>
                  </a:lnTo>
                  <a:lnTo>
                    <a:pt x="2458720" y="2691142"/>
                  </a:lnTo>
                  <a:close/>
                </a:path>
                <a:path w="5970270" h="3973195">
                  <a:moveTo>
                    <a:pt x="2588260" y="2762250"/>
                  </a:moveTo>
                  <a:lnTo>
                    <a:pt x="2471420" y="2762250"/>
                  </a:lnTo>
                  <a:lnTo>
                    <a:pt x="2471420" y="3972560"/>
                  </a:lnTo>
                  <a:lnTo>
                    <a:pt x="2588260" y="3972560"/>
                  </a:lnTo>
                  <a:lnTo>
                    <a:pt x="2588260" y="2762250"/>
                  </a:lnTo>
                  <a:close/>
                </a:path>
                <a:path w="5970270" h="3973195">
                  <a:moveTo>
                    <a:pt x="2717800" y="2783840"/>
                  </a:moveTo>
                  <a:lnTo>
                    <a:pt x="2600960" y="2783840"/>
                  </a:lnTo>
                  <a:lnTo>
                    <a:pt x="2600960" y="3972560"/>
                  </a:lnTo>
                  <a:lnTo>
                    <a:pt x="2717800" y="3972560"/>
                  </a:lnTo>
                  <a:lnTo>
                    <a:pt x="2717800" y="2783840"/>
                  </a:lnTo>
                  <a:close/>
                </a:path>
                <a:path w="5970270" h="3973195">
                  <a:moveTo>
                    <a:pt x="2848610" y="2806700"/>
                  </a:moveTo>
                  <a:lnTo>
                    <a:pt x="2731770" y="2806700"/>
                  </a:lnTo>
                  <a:lnTo>
                    <a:pt x="2731770" y="3972560"/>
                  </a:lnTo>
                  <a:lnTo>
                    <a:pt x="2848610" y="3972560"/>
                  </a:lnTo>
                  <a:lnTo>
                    <a:pt x="2848610" y="2806700"/>
                  </a:lnTo>
                  <a:close/>
                </a:path>
                <a:path w="5970270" h="3973195">
                  <a:moveTo>
                    <a:pt x="2978150" y="2809240"/>
                  </a:moveTo>
                  <a:lnTo>
                    <a:pt x="2861310" y="2809240"/>
                  </a:lnTo>
                  <a:lnTo>
                    <a:pt x="2861310" y="3972560"/>
                  </a:lnTo>
                  <a:lnTo>
                    <a:pt x="2978150" y="3972560"/>
                  </a:lnTo>
                  <a:lnTo>
                    <a:pt x="2978150" y="2809240"/>
                  </a:lnTo>
                  <a:close/>
                </a:path>
                <a:path w="5970270" h="3973195">
                  <a:moveTo>
                    <a:pt x="3108960" y="2829560"/>
                  </a:moveTo>
                  <a:lnTo>
                    <a:pt x="2992120" y="2829560"/>
                  </a:lnTo>
                  <a:lnTo>
                    <a:pt x="2992120" y="3972560"/>
                  </a:lnTo>
                  <a:lnTo>
                    <a:pt x="3108960" y="3972560"/>
                  </a:lnTo>
                  <a:lnTo>
                    <a:pt x="3108960" y="2829560"/>
                  </a:lnTo>
                  <a:close/>
                </a:path>
                <a:path w="5970270" h="3973195">
                  <a:moveTo>
                    <a:pt x="3238500" y="2900680"/>
                  </a:moveTo>
                  <a:lnTo>
                    <a:pt x="3121660" y="2900680"/>
                  </a:lnTo>
                  <a:lnTo>
                    <a:pt x="3121660" y="3972560"/>
                  </a:lnTo>
                  <a:lnTo>
                    <a:pt x="3238500" y="3972560"/>
                  </a:lnTo>
                  <a:lnTo>
                    <a:pt x="3238500" y="2900680"/>
                  </a:lnTo>
                  <a:close/>
                </a:path>
                <a:path w="5970270" h="3973195">
                  <a:moveTo>
                    <a:pt x="3369310" y="2954020"/>
                  </a:moveTo>
                  <a:lnTo>
                    <a:pt x="3252470" y="2954020"/>
                  </a:lnTo>
                  <a:lnTo>
                    <a:pt x="3252470" y="3972560"/>
                  </a:lnTo>
                  <a:lnTo>
                    <a:pt x="3369310" y="3972560"/>
                  </a:lnTo>
                  <a:lnTo>
                    <a:pt x="3369310" y="2954020"/>
                  </a:lnTo>
                  <a:close/>
                </a:path>
                <a:path w="5970270" h="3973195">
                  <a:moveTo>
                    <a:pt x="3498850" y="3013710"/>
                  </a:moveTo>
                  <a:lnTo>
                    <a:pt x="3382010" y="3013710"/>
                  </a:lnTo>
                  <a:lnTo>
                    <a:pt x="3382010" y="3972560"/>
                  </a:lnTo>
                  <a:lnTo>
                    <a:pt x="3498850" y="3972560"/>
                  </a:lnTo>
                  <a:lnTo>
                    <a:pt x="3498850" y="3013710"/>
                  </a:lnTo>
                  <a:close/>
                </a:path>
                <a:path w="5970270" h="3973195">
                  <a:moveTo>
                    <a:pt x="3628390" y="3069590"/>
                  </a:moveTo>
                  <a:lnTo>
                    <a:pt x="3511550" y="3069590"/>
                  </a:lnTo>
                  <a:lnTo>
                    <a:pt x="3511550" y="3972560"/>
                  </a:lnTo>
                  <a:lnTo>
                    <a:pt x="3628390" y="3972560"/>
                  </a:lnTo>
                  <a:lnTo>
                    <a:pt x="3628390" y="3069590"/>
                  </a:lnTo>
                  <a:close/>
                </a:path>
                <a:path w="5970270" h="3973195">
                  <a:moveTo>
                    <a:pt x="3759200" y="3077210"/>
                  </a:moveTo>
                  <a:lnTo>
                    <a:pt x="3642360" y="3077210"/>
                  </a:lnTo>
                  <a:lnTo>
                    <a:pt x="3642360" y="3972560"/>
                  </a:lnTo>
                  <a:lnTo>
                    <a:pt x="3759200" y="3972560"/>
                  </a:lnTo>
                  <a:lnTo>
                    <a:pt x="3759200" y="3077210"/>
                  </a:lnTo>
                  <a:close/>
                </a:path>
                <a:path w="5970270" h="3973195">
                  <a:moveTo>
                    <a:pt x="3888740" y="3143250"/>
                  </a:moveTo>
                  <a:lnTo>
                    <a:pt x="3771900" y="3143250"/>
                  </a:lnTo>
                  <a:lnTo>
                    <a:pt x="3771900" y="3972560"/>
                  </a:lnTo>
                  <a:lnTo>
                    <a:pt x="3888740" y="3972560"/>
                  </a:lnTo>
                  <a:lnTo>
                    <a:pt x="3888740" y="3143250"/>
                  </a:lnTo>
                  <a:close/>
                </a:path>
                <a:path w="5970270" h="3973195">
                  <a:moveTo>
                    <a:pt x="4019550" y="3182620"/>
                  </a:moveTo>
                  <a:lnTo>
                    <a:pt x="3902710" y="3182620"/>
                  </a:lnTo>
                  <a:lnTo>
                    <a:pt x="3902710" y="3972560"/>
                  </a:lnTo>
                  <a:lnTo>
                    <a:pt x="4019550" y="3972560"/>
                  </a:lnTo>
                  <a:lnTo>
                    <a:pt x="4019550" y="3182620"/>
                  </a:lnTo>
                  <a:close/>
                </a:path>
                <a:path w="5970270" h="3973195">
                  <a:moveTo>
                    <a:pt x="4149090" y="3208020"/>
                  </a:moveTo>
                  <a:lnTo>
                    <a:pt x="4032250" y="3208020"/>
                  </a:lnTo>
                  <a:lnTo>
                    <a:pt x="4032250" y="3972560"/>
                  </a:lnTo>
                  <a:lnTo>
                    <a:pt x="4149090" y="3972560"/>
                  </a:lnTo>
                  <a:lnTo>
                    <a:pt x="4149090" y="3208020"/>
                  </a:lnTo>
                  <a:close/>
                </a:path>
                <a:path w="5970270" h="3973195">
                  <a:moveTo>
                    <a:pt x="4278630" y="3210560"/>
                  </a:moveTo>
                  <a:lnTo>
                    <a:pt x="4161790" y="3210560"/>
                  </a:lnTo>
                  <a:lnTo>
                    <a:pt x="4161790" y="3972560"/>
                  </a:lnTo>
                  <a:lnTo>
                    <a:pt x="4278630" y="3972560"/>
                  </a:lnTo>
                  <a:lnTo>
                    <a:pt x="4278630" y="3210560"/>
                  </a:lnTo>
                  <a:close/>
                </a:path>
                <a:path w="5970270" h="3973195">
                  <a:moveTo>
                    <a:pt x="4409440" y="3218180"/>
                  </a:moveTo>
                  <a:lnTo>
                    <a:pt x="4292600" y="3218180"/>
                  </a:lnTo>
                  <a:lnTo>
                    <a:pt x="4292600" y="3972560"/>
                  </a:lnTo>
                  <a:lnTo>
                    <a:pt x="4409440" y="3972560"/>
                  </a:lnTo>
                  <a:lnTo>
                    <a:pt x="4409440" y="3218180"/>
                  </a:lnTo>
                  <a:close/>
                </a:path>
                <a:path w="5970270" h="3973195">
                  <a:moveTo>
                    <a:pt x="4538980" y="3293110"/>
                  </a:moveTo>
                  <a:lnTo>
                    <a:pt x="4422140" y="3293110"/>
                  </a:lnTo>
                  <a:lnTo>
                    <a:pt x="4422140" y="3972560"/>
                  </a:lnTo>
                  <a:lnTo>
                    <a:pt x="4538980" y="3972560"/>
                  </a:lnTo>
                  <a:lnTo>
                    <a:pt x="4538980" y="3293110"/>
                  </a:lnTo>
                  <a:close/>
                </a:path>
                <a:path w="5970270" h="3973195">
                  <a:moveTo>
                    <a:pt x="4669790" y="3369310"/>
                  </a:moveTo>
                  <a:lnTo>
                    <a:pt x="4552950" y="3369310"/>
                  </a:lnTo>
                  <a:lnTo>
                    <a:pt x="4552950" y="3972560"/>
                  </a:lnTo>
                  <a:lnTo>
                    <a:pt x="4669790" y="3972560"/>
                  </a:lnTo>
                  <a:lnTo>
                    <a:pt x="4669790" y="3369310"/>
                  </a:lnTo>
                  <a:close/>
                </a:path>
                <a:path w="5970270" h="3973195">
                  <a:moveTo>
                    <a:pt x="4799330" y="3390900"/>
                  </a:moveTo>
                  <a:lnTo>
                    <a:pt x="4682490" y="3390900"/>
                  </a:lnTo>
                  <a:lnTo>
                    <a:pt x="4682490" y="3972560"/>
                  </a:lnTo>
                  <a:lnTo>
                    <a:pt x="4799330" y="3972560"/>
                  </a:lnTo>
                  <a:lnTo>
                    <a:pt x="4799330" y="3390900"/>
                  </a:lnTo>
                  <a:close/>
                </a:path>
                <a:path w="5970270" h="3973195">
                  <a:moveTo>
                    <a:pt x="4928870" y="3420110"/>
                  </a:moveTo>
                  <a:lnTo>
                    <a:pt x="4812030" y="3420110"/>
                  </a:lnTo>
                  <a:lnTo>
                    <a:pt x="4812030" y="3972560"/>
                  </a:lnTo>
                  <a:lnTo>
                    <a:pt x="4928870" y="3972560"/>
                  </a:lnTo>
                  <a:lnTo>
                    <a:pt x="4928870" y="3420110"/>
                  </a:lnTo>
                  <a:close/>
                </a:path>
                <a:path w="5970270" h="3973195">
                  <a:moveTo>
                    <a:pt x="5059680" y="3444240"/>
                  </a:moveTo>
                  <a:lnTo>
                    <a:pt x="4942840" y="3444240"/>
                  </a:lnTo>
                  <a:lnTo>
                    <a:pt x="4942840" y="3972560"/>
                  </a:lnTo>
                  <a:lnTo>
                    <a:pt x="5059680" y="3972560"/>
                  </a:lnTo>
                  <a:lnTo>
                    <a:pt x="5059680" y="3444240"/>
                  </a:lnTo>
                  <a:close/>
                </a:path>
                <a:path w="5970270" h="3973195">
                  <a:moveTo>
                    <a:pt x="5189220" y="3444240"/>
                  </a:moveTo>
                  <a:lnTo>
                    <a:pt x="5072380" y="3444240"/>
                  </a:lnTo>
                  <a:lnTo>
                    <a:pt x="5072380" y="3971290"/>
                  </a:lnTo>
                  <a:lnTo>
                    <a:pt x="5189220" y="3971290"/>
                  </a:lnTo>
                  <a:lnTo>
                    <a:pt x="5189220" y="3444240"/>
                  </a:lnTo>
                  <a:close/>
                </a:path>
                <a:path w="5970270" h="3973195">
                  <a:moveTo>
                    <a:pt x="5320030" y="3445510"/>
                  </a:moveTo>
                  <a:lnTo>
                    <a:pt x="5203190" y="3445510"/>
                  </a:lnTo>
                  <a:lnTo>
                    <a:pt x="5203190" y="3972560"/>
                  </a:lnTo>
                  <a:lnTo>
                    <a:pt x="5320030" y="3972560"/>
                  </a:lnTo>
                  <a:lnTo>
                    <a:pt x="5320030" y="3445510"/>
                  </a:lnTo>
                  <a:close/>
                </a:path>
                <a:path w="5970270" h="3973195">
                  <a:moveTo>
                    <a:pt x="5449570" y="3515360"/>
                  </a:moveTo>
                  <a:lnTo>
                    <a:pt x="5332730" y="3515360"/>
                  </a:lnTo>
                  <a:lnTo>
                    <a:pt x="5332730" y="3972560"/>
                  </a:lnTo>
                  <a:lnTo>
                    <a:pt x="5449570" y="3972560"/>
                  </a:lnTo>
                  <a:lnTo>
                    <a:pt x="5449570" y="3515360"/>
                  </a:lnTo>
                  <a:close/>
                </a:path>
                <a:path w="5970270" h="3973195">
                  <a:moveTo>
                    <a:pt x="5579110" y="3550920"/>
                  </a:moveTo>
                  <a:lnTo>
                    <a:pt x="5462270" y="3550920"/>
                  </a:lnTo>
                  <a:lnTo>
                    <a:pt x="5462270" y="3972560"/>
                  </a:lnTo>
                  <a:lnTo>
                    <a:pt x="5579110" y="3972560"/>
                  </a:lnTo>
                  <a:lnTo>
                    <a:pt x="5579110" y="3550920"/>
                  </a:lnTo>
                  <a:close/>
                </a:path>
                <a:path w="5970270" h="3973195">
                  <a:moveTo>
                    <a:pt x="5709920" y="3651250"/>
                  </a:moveTo>
                  <a:lnTo>
                    <a:pt x="5593080" y="3651250"/>
                  </a:lnTo>
                  <a:lnTo>
                    <a:pt x="5593080" y="3972560"/>
                  </a:lnTo>
                  <a:lnTo>
                    <a:pt x="5709920" y="3972560"/>
                  </a:lnTo>
                  <a:lnTo>
                    <a:pt x="5709920" y="3651250"/>
                  </a:lnTo>
                  <a:close/>
                </a:path>
                <a:path w="5970270" h="3973195">
                  <a:moveTo>
                    <a:pt x="5839460" y="3779520"/>
                  </a:moveTo>
                  <a:lnTo>
                    <a:pt x="5722620" y="3779520"/>
                  </a:lnTo>
                  <a:lnTo>
                    <a:pt x="5722620" y="3972560"/>
                  </a:lnTo>
                  <a:lnTo>
                    <a:pt x="5839460" y="3972560"/>
                  </a:lnTo>
                  <a:lnTo>
                    <a:pt x="5839460" y="3779520"/>
                  </a:lnTo>
                  <a:close/>
                </a:path>
                <a:path w="5970270" h="3973195">
                  <a:moveTo>
                    <a:pt x="5970270" y="3818890"/>
                  </a:moveTo>
                  <a:lnTo>
                    <a:pt x="5853430" y="3818890"/>
                  </a:lnTo>
                  <a:lnTo>
                    <a:pt x="5853430" y="3971290"/>
                  </a:lnTo>
                  <a:lnTo>
                    <a:pt x="5970270" y="3971290"/>
                  </a:lnTo>
                  <a:lnTo>
                    <a:pt x="5970270" y="3818890"/>
                  </a:lnTo>
                  <a:close/>
                </a:path>
              </a:pathLst>
            </a:custGeom>
            <a:solidFill>
              <a:srgbClr val="ABE0FA"/>
            </a:solidFill>
          </p:spPr>
          <p:txBody>
            <a:bodyPr wrap="square" lIns="0" tIns="0" rIns="0" bIns="0" rtlCol="0"/>
            <a:lstStyle/>
            <a:p>
              <a:endParaRPr/>
            </a:p>
          </p:txBody>
        </p:sp>
        <p:sp>
          <p:nvSpPr>
            <p:cNvPr id="22" name="object 22"/>
            <p:cNvSpPr/>
            <p:nvPr/>
          </p:nvSpPr>
          <p:spPr>
            <a:xfrm>
              <a:off x="9193911" y="7606792"/>
              <a:ext cx="116839" cy="133350"/>
            </a:xfrm>
            <a:custGeom>
              <a:avLst/>
              <a:gdLst/>
              <a:ahLst/>
              <a:cxnLst/>
              <a:rect l="l" t="t" r="r" b="b"/>
              <a:pathLst>
                <a:path w="116840" h="133350">
                  <a:moveTo>
                    <a:pt x="116840" y="0"/>
                  </a:moveTo>
                  <a:lnTo>
                    <a:pt x="0" y="0"/>
                  </a:lnTo>
                  <a:lnTo>
                    <a:pt x="0" y="133349"/>
                  </a:lnTo>
                  <a:lnTo>
                    <a:pt x="116840" y="133349"/>
                  </a:lnTo>
                  <a:lnTo>
                    <a:pt x="116840" y="0"/>
                  </a:lnTo>
                  <a:close/>
                </a:path>
              </a:pathLst>
            </a:custGeom>
            <a:solidFill>
              <a:srgbClr val="F0822B"/>
            </a:solidFill>
          </p:spPr>
          <p:txBody>
            <a:bodyPr wrap="square" lIns="0" tIns="0" rIns="0" bIns="0" rtlCol="0"/>
            <a:lstStyle/>
            <a:p>
              <a:endParaRPr/>
            </a:p>
          </p:txBody>
        </p:sp>
        <p:sp>
          <p:nvSpPr>
            <p:cNvPr id="23" name="object 23"/>
            <p:cNvSpPr/>
            <p:nvPr/>
          </p:nvSpPr>
          <p:spPr>
            <a:xfrm>
              <a:off x="9323451" y="7641082"/>
              <a:ext cx="508000" cy="351790"/>
            </a:xfrm>
            <a:custGeom>
              <a:avLst/>
              <a:gdLst/>
              <a:ahLst/>
              <a:cxnLst/>
              <a:rect l="l" t="t" r="r" b="b"/>
              <a:pathLst>
                <a:path w="508000" h="351790">
                  <a:moveTo>
                    <a:pt x="116840" y="0"/>
                  </a:moveTo>
                  <a:lnTo>
                    <a:pt x="0" y="0"/>
                  </a:lnTo>
                  <a:lnTo>
                    <a:pt x="0" y="100330"/>
                  </a:lnTo>
                  <a:lnTo>
                    <a:pt x="116840" y="100330"/>
                  </a:lnTo>
                  <a:lnTo>
                    <a:pt x="116840" y="0"/>
                  </a:lnTo>
                  <a:close/>
                </a:path>
                <a:path w="508000" h="351790">
                  <a:moveTo>
                    <a:pt x="247650" y="64770"/>
                  </a:moveTo>
                  <a:lnTo>
                    <a:pt x="130810" y="64770"/>
                  </a:lnTo>
                  <a:lnTo>
                    <a:pt x="130810" y="100330"/>
                  </a:lnTo>
                  <a:lnTo>
                    <a:pt x="247650" y="100330"/>
                  </a:lnTo>
                  <a:lnTo>
                    <a:pt x="247650" y="64770"/>
                  </a:lnTo>
                  <a:close/>
                </a:path>
                <a:path w="508000" h="351790">
                  <a:moveTo>
                    <a:pt x="377190" y="76200"/>
                  </a:moveTo>
                  <a:lnTo>
                    <a:pt x="260350" y="76200"/>
                  </a:lnTo>
                  <a:lnTo>
                    <a:pt x="260350" y="100330"/>
                  </a:lnTo>
                  <a:lnTo>
                    <a:pt x="377190" y="100330"/>
                  </a:lnTo>
                  <a:lnTo>
                    <a:pt x="377190" y="76200"/>
                  </a:lnTo>
                  <a:close/>
                </a:path>
                <a:path w="508000" h="351790">
                  <a:moveTo>
                    <a:pt x="508000" y="100330"/>
                  </a:moveTo>
                  <a:lnTo>
                    <a:pt x="391160" y="100330"/>
                  </a:lnTo>
                  <a:lnTo>
                    <a:pt x="391160" y="351790"/>
                  </a:lnTo>
                  <a:lnTo>
                    <a:pt x="508000" y="351790"/>
                  </a:lnTo>
                  <a:lnTo>
                    <a:pt x="508000" y="100330"/>
                  </a:lnTo>
                  <a:close/>
                </a:path>
              </a:pathLst>
            </a:custGeom>
            <a:solidFill>
              <a:srgbClr val="ABE0FA"/>
            </a:solidFill>
          </p:spPr>
          <p:txBody>
            <a:bodyPr wrap="square" lIns="0" tIns="0" rIns="0" bIns="0" rtlCol="0"/>
            <a:lstStyle/>
            <a:p>
              <a:endParaRPr/>
            </a:p>
          </p:txBody>
        </p:sp>
        <p:sp>
          <p:nvSpPr>
            <p:cNvPr id="24" name="object 24"/>
            <p:cNvSpPr/>
            <p:nvPr/>
          </p:nvSpPr>
          <p:spPr>
            <a:xfrm>
              <a:off x="3210941" y="6508240"/>
              <a:ext cx="6639559" cy="0"/>
            </a:xfrm>
            <a:custGeom>
              <a:avLst/>
              <a:gdLst/>
              <a:ahLst/>
              <a:cxnLst/>
              <a:rect l="l" t="t" r="r" b="b"/>
              <a:pathLst>
                <a:path w="6639559">
                  <a:moveTo>
                    <a:pt x="0" y="0"/>
                  </a:moveTo>
                  <a:lnTo>
                    <a:pt x="6639559" y="0"/>
                  </a:lnTo>
                </a:path>
              </a:pathLst>
            </a:custGeom>
            <a:ln w="25400">
              <a:solidFill>
                <a:srgbClr val="5C8A3D"/>
              </a:solidFill>
            </a:ln>
          </p:spPr>
          <p:txBody>
            <a:bodyPr wrap="square" lIns="0" tIns="0" rIns="0" bIns="0" rtlCol="0"/>
            <a:lstStyle/>
            <a:p>
              <a:endParaRPr/>
            </a:p>
          </p:txBody>
        </p:sp>
      </p:grpSp>
      <p:sp>
        <p:nvSpPr>
          <p:cNvPr id="25" name="object 25"/>
          <p:cNvSpPr txBox="1"/>
          <p:nvPr/>
        </p:nvSpPr>
        <p:spPr>
          <a:xfrm>
            <a:off x="9148191" y="7355329"/>
            <a:ext cx="207010" cy="182101"/>
          </a:xfrm>
          <a:prstGeom prst="rect">
            <a:avLst/>
          </a:prstGeom>
        </p:spPr>
        <p:txBody>
          <a:bodyPr vert="horz" wrap="square" lIns="0" tIns="12700" rIns="0" bIns="0" rtlCol="0">
            <a:spAutoFit/>
          </a:bodyPr>
          <a:lstStyle/>
          <a:p>
            <a:pPr marL="12700">
              <a:lnSpc>
                <a:spcPct val="100000"/>
              </a:lnSpc>
              <a:spcBef>
                <a:spcPts val="100"/>
              </a:spcBef>
            </a:pPr>
            <a:r>
              <a:rPr sz="1100" spc="-60">
                <a:solidFill>
                  <a:srgbClr val="F0822B"/>
                </a:solidFill>
                <a:latin typeface="Calibri" panose="020F0502020204030204" pitchFamily="34" charset="0"/>
                <a:cs typeface="Calibri" panose="020F0502020204030204" pitchFamily="34" charset="0"/>
              </a:rPr>
              <a:t>2%</a:t>
            </a:r>
            <a:endParaRPr sz="1100">
              <a:latin typeface="Calibri" panose="020F0502020204030204" pitchFamily="34" charset="0"/>
              <a:cs typeface="Calibri" panose="020F0502020204030204" pitchFamily="34" charset="0"/>
            </a:endParaRPr>
          </a:p>
        </p:txBody>
      </p:sp>
      <p:sp>
        <p:nvSpPr>
          <p:cNvPr id="26" name="object 26"/>
          <p:cNvSpPr txBox="1"/>
          <p:nvPr/>
        </p:nvSpPr>
        <p:spPr>
          <a:xfrm>
            <a:off x="9228239" y="6195819"/>
            <a:ext cx="567690" cy="182101"/>
          </a:xfrm>
          <a:prstGeom prst="rect">
            <a:avLst/>
          </a:prstGeom>
        </p:spPr>
        <p:txBody>
          <a:bodyPr vert="horz" wrap="square" lIns="0" tIns="12700" rIns="0" bIns="0" rtlCol="0">
            <a:spAutoFit/>
          </a:bodyPr>
          <a:lstStyle/>
          <a:p>
            <a:pPr marL="12700">
              <a:lnSpc>
                <a:spcPct val="100000"/>
              </a:lnSpc>
              <a:spcBef>
                <a:spcPts val="100"/>
              </a:spcBef>
            </a:pPr>
            <a:r>
              <a:rPr sz="1100" spc="-95">
                <a:solidFill>
                  <a:srgbClr val="5C8A3D"/>
                </a:solidFill>
                <a:latin typeface="Calibri" panose="020F0502020204030204" pitchFamily="34" charset="0"/>
                <a:cs typeface="Calibri" panose="020F0502020204030204" pitchFamily="34" charset="0"/>
              </a:rPr>
              <a:t>U.S.,</a:t>
            </a:r>
            <a:r>
              <a:rPr sz="1100" spc="-25">
                <a:solidFill>
                  <a:srgbClr val="5C8A3D"/>
                </a:solidFill>
                <a:latin typeface="Calibri" panose="020F0502020204030204" pitchFamily="34" charset="0"/>
                <a:cs typeface="Calibri" panose="020F0502020204030204" pitchFamily="34" charset="0"/>
              </a:rPr>
              <a:t> </a:t>
            </a:r>
            <a:r>
              <a:rPr sz="1100" spc="-45">
                <a:solidFill>
                  <a:srgbClr val="5C8A3D"/>
                </a:solidFill>
                <a:latin typeface="Calibri" panose="020F0502020204030204" pitchFamily="34" charset="0"/>
                <a:cs typeface="Calibri" panose="020F0502020204030204" pitchFamily="34" charset="0"/>
              </a:rPr>
              <a:t>20%</a:t>
            </a:r>
            <a:endParaRPr sz="1100">
              <a:latin typeface="Calibri" panose="020F0502020204030204" pitchFamily="34" charset="0"/>
              <a:cs typeface="Calibri" panose="020F0502020204030204" pitchFamily="34" charset="0"/>
            </a:endParaRPr>
          </a:p>
        </p:txBody>
      </p:sp>
      <p:sp>
        <p:nvSpPr>
          <p:cNvPr id="27" name="object 27"/>
          <p:cNvSpPr txBox="1"/>
          <p:nvPr/>
        </p:nvSpPr>
        <p:spPr>
          <a:xfrm>
            <a:off x="2876930" y="3582160"/>
            <a:ext cx="258445" cy="166712"/>
          </a:xfrm>
          <a:prstGeom prst="rect">
            <a:avLst/>
          </a:prstGeom>
        </p:spPr>
        <p:txBody>
          <a:bodyPr vert="horz" wrap="square" lIns="0" tIns="12700" rIns="0" bIns="0" rtlCol="0">
            <a:spAutoFit/>
          </a:bodyPr>
          <a:lstStyle/>
          <a:p>
            <a:pPr marL="12700">
              <a:lnSpc>
                <a:spcPct val="100000"/>
              </a:lnSpc>
              <a:spcBef>
                <a:spcPts val="100"/>
              </a:spcBef>
            </a:pPr>
            <a:r>
              <a:rPr sz="1000" spc="-40">
                <a:solidFill>
                  <a:srgbClr val="7F7F7F"/>
                </a:solidFill>
                <a:latin typeface="Calibri" panose="020F0502020204030204" pitchFamily="34" charset="0"/>
                <a:cs typeface="Calibri" panose="020F0502020204030204" pitchFamily="34" charset="0"/>
              </a:rPr>
              <a:t>65%</a:t>
            </a:r>
            <a:endParaRPr sz="1000">
              <a:latin typeface="Calibri" panose="020F0502020204030204" pitchFamily="34" charset="0"/>
              <a:cs typeface="Calibri" panose="020F0502020204030204" pitchFamily="34" charset="0"/>
            </a:endParaRPr>
          </a:p>
        </p:txBody>
      </p:sp>
      <p:sp>
        <p:nvSpPr>
          <p:cNvPr id="28" name="object 28"/>
          <p:cNvSpPr txBox="1"/>
          <p:nvPr/>
        </p:nvSpPr>
        <p:spPr>
          <a:xfrm>
            <a:off x="2876930" y="4523230"/>
            <a:ext cx="258445" cy="166712"/>
          </a:xfrm>
          <a:prstGeom prst="rect">
            <a:avLst/>
          </a:prstGeom>
        </p:spPr>
        <p:txBody>
          <a:bodyPr vert="horz" wrap="square" lIns="0" tIns="12700" rIns="0" bIns="0" rtlCol="0">
            <a:spAutoFit/>
          </a:bodyPr>
          <a:lstStyle/>
          <a:p>
            <a:pPr marL="12700">
              <a:lnSpc>
                <a:spcPct val="100000"/>
              </a:lnSpc>
              <a:spcBef>
                <a:spcPts val="100"/>
              </a:spcBef>
            </a:pPr>
            <a:r>
              <a:rPr sz="1000" spc="-40">
                <a:solidFill>
                  <a:srgbClr val="7F7F7F"/>
                </a:solidFill>
                <a:latin typeface="Calibri" panose="020F0502020204030204" pitchFamily="34" charset="0"/>
                <a:cs typeface="Calibri" panose="020F0502020204030204" pitchFamily="34" charset="0"/>
              </a:rPr>
              <a:t>50%</a:t>
            </a:r>
            <a:endParaRPr sz="1000">
              <a:latin typeface="Calibri" panose="020F0502020204030204" pitchFamily="34" charset="0"/>
              <a:cs typeface="Calibri" panose="020F0502020204030204" pitchFamily="34" charset="0"/>
            </a:endParaRPr>
          </a:p>
        </p:txBody>
      </p:sp>
      <p:sp>
        <p:nvSpPr>
          <p:cNvPr id="29" name="object 29"/>
          <p:cNvSpPr txBox="1"/>
          <p:nvPr/>
        </p:nvSpPr>
        <p:spPr>
          <a:xfrm>
            <a:off x="2876930" y="6091680"/>
            <a:ext cx="258445" cy="166712"/>
          </a:xfrm>
          <a:prstGeom prst="rect">
            <a:avLst/>
          </a:prstGeom>
        </p:spPr>
        <p:txBody>
          <a:bodyPr vert="horz" wrap="square" lIns="0" tIns="12700" rIns="0" bIns="0" rtlCol="0">
            <a:spAutoFit/>
          </a:bodyPr>
          <a:lstStyle/>
          <a:p>
            <a:pPr marL="12700">
              <a:lnSpc>
                <a:spcPct val="100000"/>
              </a:lnSpc>
              <a:spcBef>
                <a:spcPts val="100"/>
              </a:spcBef>
            </a:pPr>
            <a:r>
              <a:rPr sz="1000" spc="-40">
                <a:solidFill>
                  <a:srgbClr val="7F7F7F"/>
                </a:solidFill>
                <a:latin typeface="Calibri" panose="020F0502020204030204" pitchFamily="34" charset="0"/>
                <a:cs typeface="Calibri" panose="020F0502020204030204" pitchFamily="34" charset="0"/>
              </a:rPr>
              <a:t>25%</a:t>
            </a:r>
            <a:endParaRPr sz="1000">
              <a:latin typeface="Calibri" panose="020F0502020204030204" pitchFamily="34" charset="0"/>
              <a:cs typeface="Calibri" panose="020F0502020204030204" pitchFamily="34" charset="0"/>
            </a:endParaRPr>
          </a:p>
        </p:txBody>
      </p:sp>
      <p:sp>
        <p:nvSpPr>
          <p:cNvPr id="30" name="object 30"/>
          <p:cNvSpPr txBox="1"/>
          <p:nvPr/>
        </p:nvSpPr>
        <p:spPr>
          <a:xfrm>
            <a:off x="2912491" y="7660130"/>
            <a:ext cx="243840" cy="427990"/>
          </a:xfrm>
          <a:prstGeom prst="rect">
            <a:avLst/>
          </a:prstGeom>
        </p:spPr>
        <p:txBody>
          <a:bodyPr vert="horz" wrap="square" lIns="0" tIns="12700" rIns="0" bIns="0" rtlCol="0">
            <a:spAutoFit/>
          </a:bodyPr>
          <a:lstStyle/>
          <a:p>
            <a:pPr marL="65405">
              <a:lnSpc>
                <a:spcPct val="100000"/>
              </a:lnSpc>
              <a:spcBef>
                <a:spcPts val="100"/>
              </a:spcBef>
            </a:pPr>
            <a:r>
              <a:rPr sz="1000" spc="-50">
                <a:solidFill>
                  <a:srgbClr val="7F7F7F"/>
                </a:solidFill>
                <a:latin typeface="Calibri" panose="020F0502020204030204" pitchFamily="34" charset="0"/>
                <a:cs typeface="Calibri" panose="020F0502020204030204" pitchFamily="34" charset="0"/>
              </a:rPr>
              <a:t>0%</a:t>
            </a:r>
            <a:endParaRPr sz="1000">
              <a:latin typeface="Calibri" panose="020F0502020204030204" pitchFamily="34" charset="0"/>
              <a:cs typeface="Calibri" panose="020F0502020204030204" pitchFamily="34" charset="0"/>
            </a:endParaRPr>
          </a:p>
          <a:p>
            <a:pPr marL="12700">
              <a:lnSpc>
                <a:spcPct val="100000"/>
              </a:lnSpc>
              <a:spcBef>
                <a:spcPts val="770"/>
              </a:spcBef>
            </a:pPr>
            <a:r>
              <a:rPr sz="1000" spc="-20">
                <a:solidFill>
                  <a:srgbClr val="7F7F7F"/>
                </a:solidFill>
                <a:latin typeface="Calibri" panose="020F0502020204030204" pitchFamily="34" charset="0"/>
                <a:cs typeface="Calibri" panose="020F0502020204030204" pitchFamily="34" charset="0"/>
              </a:rPr>
              <a:t>-</a:t>
            </a:r>
            <a:r>
              <a:rPr sz="1000" spc="-25">
                <a:solidFill>
                  <a:srgbClr val="7F7F7F"/>
                </a:solidFill>
                <a:latin typeface="Calibri" panose="020F0502020204030204" pitchFamily="34" charset="0"/>
                <a:cs typeface="Calibri" panose="020F0502020204030204" pitchFamily="34" charset="0"/>
              </a:rPr>
              <a:t>4%</a:t>
            </a:r>
            <a:endParaRPr sz="1000">
              <a:latin typeface="Calibri" panose="020F0502020204030204" pitchFamily="34" charset="0"/>
              <a:cs typeface="Calibri" panose="020F0502020204030204" pitchFamily="34" charset="0"/>
            </a:endParaRPr>
          </a:p>
        </p:txBody>
      </p:sp>
      <p:sp>
        <p:nvSpPr>
          <p:cNvPr id="31" name="object 31"/>
          <p:cNvSpPr txBox="1"/>
          <p:nvPr/>
        </p:nvSpPr>
        <p:spPr>
          <a:xfrm>
            <a:off x="3191814" y="8081265"/>
            <a:ext cx="6710299" cy="211454"/>
          </a:xfrm>
          <a:prstGeom prst="rect">
            <a:avLst/>
          </a:prstGeom>
        </p:spPr>
        <p:txBody>
          <a:bodyPr vert="vert270" wrap="square" lIns="0" tIns="12065" rIns="0" bIns="0" rtlCol="0">
            <a:spAutoFit/>
          </a:bodyPr>
          <a:lstStyle/>
          <a:p>
            <a:pPr marL="12700" marR="5080" indent="30480" algn="r">
              <a:lnSpc>
                <a:spcPct val="94800"/>
              </a:lnSpc>
              <a:spcBef>
                <a:spcPts val="95"/>
              </a:spcBef>
            </a:pPr>
            <a:r>
              <a:rPr sz="900" spc="-25">
                <a:solidFill>
                  <a:srgbClr val="7F7F7F"/>
                </a:solidFill>
                <a:latin typeface="Calibri" panose="020F0502020204030204" pitchFamily="34" charset="0"/>
                <a:cs typeface="Calibri" panose="020F0502020204030204" pitchFamily="34" charset="0"/>
              </a:rPr>
              <a:t>UT ID NV TX AZ FL MT ND CO WA SC NC GA SD CA WY OR TN VA AK NM OK DC AR NE DE HI NH NY AL MN KY MD MA MO NJ IN ME KS PA IA WI RI VT MS WV LA IL OH CT MI</a:t>
            </a:r>
            <a:endParaRPr sz="900">
              <a:latin typeface="Calibri" panose="020F0502020204030204" pitchFamily="34" charset="0"/>
              <a:cs typeface="Calibri" panose="020F0502020204030204" pitchFamily="34" charset="0"/>
            </a:endParaRPr>
          </a:p>
        </p:txBody>
      </p:sp>
      <p:sp>
        <p:nvSpPr>
          <p:cNvPr id="32" name="object 32"/>
          <p:cNvSpPr/>
          <p:nvPr/>
        </p:nvSpPr>
        <p:spPr>
          <a:xfrm>
            <a:off x="3269360" y="7992871"/>
            <a:ext cx="6502400" cy="101600"/>
          </a:xfrm>
          <a:custGeom>
            <a:avLst/>
            <a:gdLst/>
            <a:ahLst/>
            <a:cxnLst/>
            <a:rect l="l" t="t" r="r" b="b"/>
            <a:pathLst>
              <a:path w="6502400" h="101600">
                <a:moveTo>
                  <a:pt x="0" y="0"/>
                </a:moveTo>
                <a:lnTo>
                  <a:pt x="0" y="100329"/>
                </a:lnTo>
              </a:path>
              <a:path w="6502400" h="101600">
                <a:moveTo>
                  <a:pt x="130810" y="0"/>
                </a:moveTo>
                <a:lnTo>
                  <a:pt x="130810" y="100329"/>
                </a:lnTo>
              </a:path>
              <a:path w="6502400" h="101600">
                <a:moveTo>
                  <a:pt x="260350" y="0"/>
                </a:moveTo>
                <a:lnTo>
                  <a:pt x="260350" y="100329"/>
                </a:lnTo>
              </a:path>
              <a:path w="6502400" h="101600">
                <a:moveTo>
                  <a:pt x="391160" y="0"/>
                </a:moveTo>
                <a:lnTo>
                  <a:pt x="391160" y="100329"/>
                </a:lnTo>
              </a:path>
              <a:path w="6502400" h="101600">
                <a:moveTo>
                  <a:pt x="520700" y="0"/>
                </a:moveTo>
                <a:lnTo>
                  <a:pt x="520700" y="100329"/>
                </a:lnTo>
              </a:path>
              <a:path w="6502400" h="101600">
                <a:moveTo>
                  <a:pt x="650240" y="0"/>
                </a:moveTo>
                <a:lnTo>
                  <a:pt x="650240" y="100329"/>
                </a:lnTo>
              </a:path>
              <a:path w="6502400" h="101600">
                <a:moveTo>
                  <a:pt x="781050" y="0"/>
                </a:moveTo>
                <a:lnTo>
                  <a:pt x="781050" y="100329"/>
                </a:lnTo>
              </a:path>
              <a:path w="6502400" h="101600">
                <a:moveTo>
                  <a:pt x="910590" y="0"/>
                </a:moveTo>
                <a:lnTo>
                  <a:pt x="910590" y="100329"/>
                </a:lnTo>
              </a:path>
              <a:path w="6502400" h="101600">
                <a:moveTo>
                  <a:pt x="1041400" y="0"/>
                </a:moveTo>
                <a:lnTo>
                  <a:pt x="1041400" y="100329"/>
                </a:lnTo>
              </a:path>
              <a:path w="6502400" h="101600">
                <a:moveTo>
                  <a:pt x="1170940" y="0"/>
                </a:moveTo>
                <a:lnTo>
                  <a:pt x="1170940" y="100329"/>
                </a:lnTo>
              </a:path>
              <a:path w="6502400" h="101600">
                <a:moveTo>
                  <a:pt x="1300480" y="0"/>
                </a:moveTo>
                <a:lnTo>
                  <a:pt x="1300480" y="100329"/>
                </a:lnTo>
              </a:path>
              <a:path w="6502400" h="101600">
                <a:moveTo>
                  <a:pt x="1431290" y="0"/>
                </a:moveTo>
                <a:lnTo>
                  <a:pt x="1431290" y="100329"/>
                </a:lnTo>
              </a:path>
              <a:path w="6502400" h="101600">
                <a:moveTo>
                  <a:pt x="1560830" y="0"/>
                </a:moveTo>
                <a:lnTo>
                  <a:pt x="1560830" y="100329"/>
                </a:lnTo>
              </a:path>
              <a:path w="6502400" h="101600">
                <a:moveTo>
                  <a:pt x="1691639" y="0"/>
                </a:moveTo>
                <a:lnTo>
                  <a:pt x="1691639" y="100329"/>
                </a:lnTo>
              </a:path>
              <a:path w="6502400" h="101600">
                <a:moveTo>
                  <a:pt x="1821180" y="0"/>
                </a:moveTo>
                <a:lnTo>
                  <a:pt x="1821180" y="100329"/>
                </a:lnTo>
              </a:path>
              <a:path w="6502400" h="101600">
                <a:moveTo>
                  <a:pt x="1950720" y="0"/>
                </a:moveTo>
                <a:lnTo>
                  <a:pt x="1950720" y="100329"/>
                </a:lnTo>
              </a:path>
              <a:path w="6502400" h="101600">
                <a:moveTo>
                  <a:pt x="2081530" y="0"/>
                </a:moveTo>
                <a:lnTo>
                  <a:pt x="2081530" y="100329"/>
                </a:lnTo>
              </a:path>
              <a:path w="6502400" h="101600">
                <a:moveTo>
                  <a:pt x="2211070" y="0"/>
                </a:moveTo>
                <a:lnTo>
                  <a:pt x="2211070" y="100329"/>
                </a:lnTo>
              </a:path>
              <a:path w="6502400" h="101600">
                <a:moveTo>
                  <a:pt x="2341880" y="0"/>
                </a:moveTo>
                <a:lnTo>
                  <a:pt x="2341880" y="100329"/>
                </a:lnTo>
              </a:path>
              <a:path w="6502400" h="101600">
                <a:moveTo>
                  <a:pt x="2471420" y="0"/>
                </a:moveTo>
                <a:lnTo>
                  <a:pt x="2471420" y="100329"/>
                </a:lnTo>
              </a:path>
              <a:path w="6502400" h="101600">
                <a:moveTo>
                  <a:pt x="2600960" y="0"/>
                </a:moveTo>
                <a:lnTo>
                  <a:pt x="2600960" y="100329"/>
                </a:lnTo>
              </a:path>
              <a:path w="6502400" h="101600">
                <a:moveTo>
                  <a:pt x="2731770" y="0"/>
                </a:moveTo>
                <a:lnTo>
                  <a:pt x="2731770" y="100329"/>
                </a:lnTo>
              </a:path>
              <a:path w="6502400" h="101600">
                <a:moveTo>
                  <a:pt x="2861310" y="0"/>
                </a:moveTo>
                <a:lnTo>
                  <a:pt x="2861310" y="100329"/>
                </a:lnTo>
              </a:path>
              <a:path w="6502400" h="101600">
                <a:moveTo>
                  <a:pt x="2992120" y="0"/>
                </a:moveTo>
                <a:lnTo>
                  <a:pt x="2992120" y="100329"/>
                </a:lnTo>
              </a:path>
              <a:path w="6502400" h="101600">
                <a:moveTo>
                  <a:pt x="3121660" y="0"/>
                </a:moveTo>
                <a:lnTo>
                  <a:pt x="3121660" y="100329"/>
                </a:lnTo>
              </a:path>
              <a:path w="6502400" h="101600">
                <a:moveTo>
                  <a:pt x="3251200" y="0"/>
                </a:moveTo>
                <a:lnTo>
                  <a:pt x="3251200" y="100329"/>
                </a:lnTo>
              </a:path>
              <a:path w="6502400" h="101600">
                <a:moveTo>
                  <a:pt x="3382010" y="0"/>
                </a:moveTo>
                <a:lnTo>
                  <a:pt x="3382010" y="100329"/>
                </a:lnTo>
              </a:path>
              <a:path w="6502400" h="101600">
                <a:moveTo>
                  <a:pt x="3511550" y="0"/>
                </a:moveTo>
                <a:lnTo>
                  <a:pt x="3511550" y="100329"/>
                </a:lnTo>
              </a:path>
              <a:path w="6502400" h="101600">
                <a:moveTo>
                  <a:pt x="3642360" y="0"/>
                </a:moveTo>
                <a:lnTo>
                  <a:pt x="3642360" y="100329"/>
                </a:lnTo>
              </a:path>
              <a:path w="6502400" h="101600">
                <a:moveTo>
                  <a:pt x="3771900" y="0"/>
                </a:moveTo>
                <a:lnTo>
                  <a:pt x="3771900" y="100329"/>
                </a:lnTo>
              </a:path>
              <a:path w="6502400" h="101600">
                <a:moveTo>
                  <a:pt x="3901440" y="0"/>
                </a:moveTo>
                <a:lnTo>
                  <a:pt x="3901440" y="100329"/>
                </a:lnTo>
              </a:path>
              <a:path w="6502400" h="101600">
                <a:moveTo>
                  <a:pt x="4032250" y="0"/>
                </a:moveTo>
                <a:lnTo>
                  <a:pt x="4032250" y="100329"/>
                </a:lnTo>
              </a:path>
              <a:path w="6502400" h="101600">
                <a:moveTo>
                  <a:pt x="4161790" y="0"/>
                </a:moveTo>
                <a:lnTo>
                  <a:pt x="4161790" y="100329"/>
                </a:lnTo>
              </a:path>
              <a:path w="6502400" h="101600">
                <a:moveTo>
                  <a:pt x="4292600" y="0"/>
                </a:moveTo>
                <a:lnTo>
                  <a:pt x="4292600" y="100329"/>
                </a:lnTo>
              </a:path>
              <a:path w="6502400" h="101600">
                <a:moveTo>
                  <a:pt x="4422140" y="0"/>
                </a:moveTo>
                <a:lnTo>
                  <a:pt x="4422140" y="100329"/>
                </a:lnTo>
              </a:path>
              <a:path w="6502400" h="101600">
                <a:moveTo>
                  <a:pt x="4551680" y="0"/>
                </a:moveTo>
                <a:lnTo>
                  <a:pt x="4551680" y="100329"/>
                </a:lnTo>
              </a:path>
              <a:path w="6502400" h="101600">
                <a:moveTo>
                  <a:pt x="4682490" y="0"/>
                </a:moveTo>
                <a:lnTo>
                  <a:pt x="4682490" y="100329"/>
                </a:lnTo>
              </a:path>
              <a:path w="6502400" h="101600">
                <a:moveTo>
                  <a:pt x="4812030" y="0"/>
                </a:moveTo>
                <a:lnTo>
                  <a:pt x="4812030" y="101599"/>
                </a:lnTo>
              </a:path>
              <a:path w="6502400" h="101600">
                <a:moveTo>
                  <a:pt x="4942840" y="0"/>
                </a:moveTo>
                <a:lnTo>
                  <a:pt x="4942840" y="101599"/>
                </a:lnTo>
              </a:path>
              <a:path w="6502400" h="101600">
                <a:moveTo>
                  <a:pt x="5072380" y="0"/>
                </a:moveTo>
                <a:lnTo>
                  <a:pt x="5072380" y="101599"/>
                </a:lnTo>
              </a:path>
              <a:path w="6502400" h="101600">
                <a:moveTo>
                  <a:pt x="5201920" y="0"/>
                </a:moveTo>
                <a:lnTo>
                  <a:pt x="5201920" y="101599"/>
                </a:lnTo>
              </a:path>
              <a:path w="6502400" h="101600">
                <a:moveTo>
                  <a:pt x="5332730" y="0"/>
                </a:moveTo>
                <a:lnTo>
                  <a:pt x="5332730" y="101599"/>
                </a:lnTo>
              </a:path>
              <a:path w="6502400" h="101600">
                <a:moveTo>
                  <a:pt x="5462270" y="0"/>
                </a:moveTo>
                <a:lnTo>
                  <a:pt x="5462270" y="101599"/>
                </a:lnTo>
              </a:path>
              <a:path w="6502400" h="101600">
                <a:moveTo>
                  <a:pt x="5593080" y="0"/>
                </a:moveTo>
                <a:lnTo>
                  <a:pt x="5593080" y="101599"/>
                </a:lnTo>
              </a:path>
              <a:path w="6502400" h="101600">
                <a:moveTo>
                  <a:pt x="5722620" y="0"/>
                </a:moveTo>
                <a:lnTo>
                  <a:pt x="5722620" y="101599"/>
                </a:lnTo>
              </a:path>
              <a:path w="6502400" h="101600">
                <a:moveTo>
                  <a:pt x="5852160" y="0"/>
                </a:moveTo>
                <a:lnTo>
                  <a:pt x="5852160" y="101599"/>
                </a:lnTo>
              </a:path>
              <a:path w="6502400" h="101600">
                <a:moveTo>
                  <a:pt x="5982970" y="0"/>
                </a:moveTo>
                <a:lnTo>
                  <a:pt x="5982970" y="101599"/>
                </a:lnTo>
              </a:path>
              <a:path w="6502400" h="101600">
                <a:moveTo>
                  <a:pt x="6112510" y="0"/>
                </a:moveTo>
                <a:lnTo>
                  <a:pt x="6112510" y="101599"/>
                </a:lnTo>
              </a:path>
              <a:path w="6502400" h="101600">
                <a:moveTo>
                  <a:pt x="6242050" y="0"/>
                </a:moveTo>
                <a:lnTo>
                  <a:pt x="6242050" y="101599"/>
                </a:lnTo>
              </a:path>
              <a:path w="6502400" h="101600">
                <a:moveTo>
                  <a:pt x="6372860" y="0"/>
                </a:moveTo>
                <a:lnTo>
                  <a:pt x="6372860" y="101599"/>
                </a:lnTo>
              </a:path>
              <a:path w="6502400" h="101600">
                <a:moveTo>
                  <a:pt x="6502400" y="0"/>
                </a:moveTo>
                <a:lnTo>
                  <a:pt x="6502400" y="101599"/>
                </a:lnTo>
              </a:path>
            </a:pathLst>
          </a:custGeom>
          <a:ln w="6350">
            <a:solidFill>
              <a:srgbClr val="ABABAB"/>
            </a:solidFill>
          </a:ln>
        </p:spPr>
        <p:txBody>
          <a:bodyPr wrap="square" lIns="0" tIns="0" rIns="0" bIns="0" rtlCol="0"/>
          <a:lstStyle/>
          <a:p>
            <a:endParaRPr/>
          </a:p>
        </p:txBody>
      </p:sp>
      <p:sp>
        <p:nvSpPr>
          <p:cNvPr id="33" name="object 33"/>
          <p:cNvSpPr txBox="1">
            <a:spLocks noGrp="1"/>
          </p:cNvSpPr>
          <p:nvPr>
            <p:ph type="title"/>
          </p:nvPr>
        </p:nvSpPr>
        <p:spPr>
          <a:xfrm>
            <a:off x="622300" y="520951"/>
            <a:ext cx="11732260" cy="1397819"/>
          </a:xfrm>
          <a:prstGeom prst="rect">
            <a:avLst/>
          </a:prstGeom>
        </p:spPr>
        <p:txBody>
          <a:bodyPr vert="horz" wrap="square" lIns="0" tIns="12700" rIns="0" bIns="0" rtlCol="0">
            <a:spAutoFit/>
          </a:bodyPr>
          <a:lstStyle/>
          <a:p>
            <a:pPr marL="12700" marR="5080">
              <a:lnSpc>
                <a:spcPct val="100000"/>
              </a:lnSpc>
              <a:spcBef>
                <a:spcPts val="100"/>
              </a:spcBef>
            </a:pPr>
            <a:r>
              <a:rPr>
                <a:latin typeface="Century" panose="02040604050505020304" pitchFamily="18" charset="0"/>
              </a:rPr>
              <a:t>The</a:t>
            </a:r>
            <a:r>
              <a:rPr spc="-60">
                <a:latin typeface="Century" panose="02040604050505020304" pitchFamily="18" charset="0"/>
              </a:rPr>
              <a:t> </a:t>
            </a:r>
            <a:r>
              <a:rPr>
                <a:latin typeface="Century" panose="02040604050505020304" pitchFamily="18" charset="0"/>
              </a:rPr>
              <a:t>main</a:t>
            </a:r>
            <a:r>
              <a:rPr spc="-55">
                <a:latin typeface="Century" panose="02040604050505020304" pitchFamily="18" charset="0"/>
              </a:rPr>
              <a:t> </a:t>
            </a:r>
            <a:r>
              <a:rPr>
                <a:latin typeface="Century" panose="02040604050505020304" pitchFamily="18" charset="0"/>
              </a:rPr>
              <a:t>reason</a:t>
            </a:r>
            <a:r>
              <a:rPr spc="-55">
                <a:latin typeface="Century" panose="02040604050505020304" pitchFamily="18" charset="0"/>
              </a:rPr>
              <a:t> </a:t>
            </a:r>
            <a:r>
              <a:rPr spc="-20">
                <a:latin typeface="Century" panose="02040604050505020304" pitchFamily="18" charset="0"/>
              </a:rPr>
              <a:t>Americans</a:t>
            </a:r>
            <a:r>
              <a:rPr spc="-55">
                <a:latin typeface="Century" panose="02040604050505020304" pitchFamily="18" charset="0"/>
              </a:rPr>
              <a:t> </a:t>
            </a:r>
            <a:r>
              <a:rPr>
                <a:latin typeface="Century" panose="02040604050505020304" pitchFamily="18" charset="0"/>
              </a:rPr>
              <a:t>move</a:t>
            </a:r>
            <a:r>
              <a:rPr spc="-55">
                <a:latin typeface="Century" panose="02040604050505020304" pitchFamily="18" charset="0"/>
              </a:rPr>
              <a:t> </a:t>
            </a:r>
            <a:r>
              <a:rPr>
                <a:latin typeface="Century" panose="02040604050505020304" pitchFamily="18" charset="0"/>
              </a:rPr>
              <a:t>long</a:t>
            </a:r>
            <a:r>
              <a:rPr spc="-55">
                <a:latin typeface="Century" panose="02040604050505020304" pitchFamily="18" charset="0"/>
              </a:rPr>
              <a:t> </a:t>
            </a:r>
            <a:r>
              <a:rPr>
                <a:latin typeface="Century" panose="02040604050505020304" pitchFamily="18" charset="0"/>
              </a:rPr>
              <a:t>distances</a:t>
            </a:r>
            <a:r>
              <a:rPr spc="-60">
                <a:latin typeface="Century" panose="02040604050505020304" pitchFamily="18" charset="0"/>
              </a:rPr>
              <a:t> </a:t>
            </a:r>
            <a:r>
              <a:rPr spc="50">
                <a:latin typeface="Century" panose="02040604050505020304" pitchFamily="18" charset="0"/>
              </a:rPr>
              <a:t>is</a:t>
            </a:r>
            <a:r>
              <a:rPr spc="-55">
                <a:latin typeface="Century" panose="02040604050505020304" pitchFamily="18" charset="0"/>
              </a:rPr>
              <a:t> </a:t>
            </a:r>
            <a:r>
              <a:rPr spc="-30">
                <a:latin typeface="Century" panose="02040604050505020304" pitchFamily="18" charset="0"/>
              </a:rPr>
              <a:t>for</a:t>
            </a:r>
            <a:r>
              <a:rPr spc="-55">
                <a:latin typeface="Century" panose="02040604050505020304" pitchFamily="18" charset="0"/>
              </a:rPr>
              <a:t> </a:t>
            </a:r>
            <a:r>
              <a:rPr spc="-10">
                <a:latin typeface="Century" panose="02040604050505020304" pitchFamily="18" charset="0"/>
              </a:rPr>
              <a:t>economic </a:t>
            </a:r>
            <a:r>
              <a:rPr spc="-50">
                <a:latin typeface="Century" panose="02040604050505020304" pitchFamily="18" charset="0"/>
              </a:rPr>
              <a:t>opportunity,</a:t>
            </a:r>
            <a:r>
              <a:rPr spc="-35">
                <a:latin typeface="Century" panose="02040604050505020304" pitchFamily="18" charset="0"/>
              </a:rPr>
              <a:t> </a:t>
            </a:r>
            <a:r>
              <a:rPr>
                <a:latin typeface="Century" panose="02040604050505020304" pitchFamily="18" charset="0"/>
              </a:rPr>
              <a:t>and</a:t>
            </a:r>
            <a:r>
              <a:rPr spc="-30">
                <a:latin typeface="Century" panose="02040604050505020304" pitchFamily="18" charset="0"/>
              </a:rPr>
              <a:t> </a:t>
            </a:r>
            <a:r>
              <a:rPr>
                <a:latin typeface="Century" panose="02040604050505020304" pitchFamily="18" charset="0"/>
              </a:rPr>
              <a:t>since</a:t>
            </a:r>
            <a:r>
              <a:rPr spc="-35">
                <a:latin typeface="Century" panose="02040604050505020304" pitchFamily="18" charset="0"/>
              </a:rPr>
              <a:t> </a:t>
            </a:r>
            <a:r>
              <a:rPr spc="185">
                <a:latin typeface="Century" panose="02040604050505020304" pitchFamily="18" charset="0"/>
              </a:rPr>
              <a:t>2000,</a:t>
            </a:r>
            <a:r>
              <a:rPr spc="-30">
                <a:latin typeface="Century" panose="02040604050505020304" pitchFamily="18" charset="0"/>
              </a:rPr>
              <a:t> Louisiana </a:t>
            </a:r>
            <a:r>
              <a:rPr>
                <a:latin typeface="Century" panose="02040604050505020304" pitchFamily="18" charset="0"/>
              </a:rPr>
              <a:t>has</a:t>
            </a:r>
            <a:r>
              <a:rPr spc="-35">
                <a:latin typeface="Century" panose="02040604050505020304" pitchFamily="18" charset="0"/>
              </a:rPr>
              <a:t> </a:t>
            </a:r>
            <a:r>
              <a:rPr spc="-10">
                <a:latin typeface="Century" panose="02040604050505020304" pitchFamily="18" charset="0"/>
              </a:rPr>
              <a:t>had</a:t>
            </a:r>
            <a:r>
              <a:rPr spc="-30">
                <a:latin typeface="Century" panose="02040604050505020304" pitchFamily="18" charset="0"/>
              </a:rPr>
              <a:t> </a:t>
            </a:r>
            <a:r>
              <a:rPr>
                <a:latin typeface="Century" panose="02040604050505020304" pitchFamily="18" charset="0"/>
              </a:rPr>
              <a:t>among</a:t>
            </a:r>
            <a:r>
              <a:rPr spc="-30">
                <a:latin typeface="Century" panose="02040604050505020304" pitchFamily="18" charset="0"/>
              </a:rPr>
              <a:t> </a:t>
            </a:r>
            <a:r>
              <a:rPr>
                <a:latin typeface="Century" panose="02040604050505020304" pitchFamily="18" charset="0"/>
              </a:rPr>
              <a:t>the</a:t>
            </a:r>
            <a:r>
              <a:rPr spc="-35">
                <a:latin typeface="Century" panose="02040604050505020304" pitchFamily="18" charset="0"/>
              </a:rPr>
              <a:t> </a:t>
            </a:r>
            <a:r>
              <a:rPr>
                <a:latin typeface="Century" panose="02040604050505020304" pitchFamily="18" charset="0"/>
              </a:rPr>
              <a:t>lowest</a:t>
            </a:r>
            <a:r>
              <a:rPr spc="-30">
                <a:latin typeface="Century" panose="02040604050505020304" pitchFamily="18" charset="0"/>
              </a:rPr>
              <a:t> </a:t>
            </a:r>
            <a:r>
              <a:rPr spc="-25">
                <a:latin typeface="Century" panose="02040604050505020304" pitchFamily="18" charset="0"/>
              </a:rPr>
              <a:t>job </a:t>
            </a:r>
            <a:r>
              <a:rPr spc="-45">
                <a:latin typeface="Century" panose="02040604050505020304" pitchFamily="18" charset="0"/>
              </a:rPr>
              <a:t>growth</a:t>
            </a:r>
            <a:r>
              <a:rPr spc="-55">
                <a:latin typeface="Century" panose="02040604050505020304" pitchFamily="18" charset="0"/>
              </a:rPr>
              <a:t> </a:t>
            </a:r>
            <a:r>
              <a:rPr spc="-40">
                <a:latin typeface="Century" panose="02040604050505020304" pitchFamily="18" charset="0"/>
              </a:rPr>
              <a:t>rates</a:t>
            </a:r>
            <a:r>
              <a:rPr spc="-55">
                <a:latin typeface="Century" panose="02040604050505020304" pitchFamily="18" charset="0"/>
              </a:rPr>
              <a:t> </a:t>
            </a:r>
            <a:r>
              <a:rPr>
                <a:latin typeface="Century" panose="02040604050505020304" pitchFamily="18" charset="0"/>
              </a:rPr>
              <a:t>in</a:t>
            </a:r>
            <a:r>
              <a:rPr spc="-55">
                <a:latin typeface="Century" panose="02040604050505020304" pitchFamily="18" charset="0"/>
              </a:rPr>
              <a:t> </a:t>
            </a:r>
            <a:r>
              <a:rPr>
                <a:latin typeface="Century" panose="02040604050505020304" pitchFamily="18" charset="0"/>
              </a:rPr>
              <a:t>the</a:t>
            </a:r>
            <a:r>
              <a:rPr spc="-50">
                <a:latin typeface="Century" panose="02040604050505020304" pitchFamily="18" charset="0"/>
              </a:rPr>
              <a:t> </a:t>
            </a:r>
            <a:r>
              <a:rPr>
                <a:latin typeface="Century" panose="02040604050505020304" pitchFamily="18" charset="0"/>
              </a:rPr>
              <a:t>nation</a:t>
            </a:r>
            <a:r>
              <a:rPr spc="-55">
                <a:latin typeface="Century" panose="02040604050505020304" pitchFamily="18" charset="0"/>
              </a:rPr>
              <a:t> </a:t>
            </a:r>
            <a:r>
              <a:rPr spc="-65">
                <a:latin typeface="Century" panose="02040604050505020304" pitchFamily="18" charset="0"/>
              </a:rPr>
              <a:t>at</a:t>
            </a:r>
            <a:r>
              <a:rPr spc="-55">
                <a:latin typeface="Century" panose="02040604050505020304" pitchFamily="18" charset="0"/>
              </a:rPr>
              <a:t> </a:t>
            </a:r>
            <a:r>
              <a:rPr spc="75">
                <a:latin typeface="Century" panose="02040604050505020304" pitchFamily="18" charset="0"/>
              </a:rPr>
              <a:t>2</a:t>
            </a:r>
            <a:r>
              <a:rPr spc="-50">
                <a:latin typeface="Century" panose="02040604050505020304" pitchFamily="18" charset="0"/>
              </a:rPr>
              <a:t> </a:t>
            </a:r>
            <a:r>
              <a:rPr spc="-10">
                <a:latin typeface="Century" panose="02040604050505020304" pitchFamily="18" charset="0"/>
              </a:rPr>
              <a:t>percent.</a:t>
            </a:r>
          </a:p>
        </p:txBody>
      </p:sp>
      <p:sp>
        <p:nvSpPr>
          <p:cNvPr id="34" name="object 34"/>
          <p:cNvSpPr txBox="1"/>
          <p:nvPr/>
        </p:nvSpPr>
        <p:spPr>
          <a:xfrm>
            <a:off x="2882900" y="2810346"/>
            <a:ext cx="7019213" cy="628377"/>
          </a:xfrm>
          <a:prstGeom prst="rect">
            <a:avLst/>
          </a:prstGeom>
        </p:spPr>
        <p:txBody>
          <a:bodyPr vert="horz" wrap="square" lIns="0" tIns="12700" rIns="0" bIns="0" rtlCol="0">
            <a:spAutoFit/>
          </a:bodyPr>
          <a:lstStyle/>
          <a:p>
            <a:pPr marL="12700">
              <a:lnSpc>
                <a:spcPct val="100000"/>
              </a:lnSpc>
              <a:spcBef>
                <a:spcPts val="100"/>
              </a:spcBef>
            </a:pPr>
            <a:r>
              <a:rPr sz="2000" b="1" spc="-155">
                <a:solidFill>
                  <a:srgbClr val="002F45"/>
                </a:solidFill>
                <a:latin typeface="Calibri" panose="020F0502020204030204" pitchFamily="34" charset="0"/>
                <a:cs typeface="Calibri" panose="020F0502020204030204" pitchFamily="34" charset="0"/>
              </a:rPr>
              <a:t>Job</a:t>
            </a:r>
            <a:r>
              <a:rPr sz="2000" b="1" spc="-60">
                <a:solidFill>
                  <a:srgbClr val="002F45"/>
                </a:solidFill>
                <a:latin typeface="Calibri" panose="020F0502020204030204" pitchFamily="34" charset="0"/>
                <a:cs typeface="Calibri" panose="020F0502020204030204" pitchFamily="34" charset="0"/>
              </a:rPr>
              <a:t> growth </a:t>
            </a:r>
            <a:r>
              <a:rPr sz="2000" b="1" spc="-80">
                <a:solidFill>
                  <a:srgbClr val="002F45"/>
                </a:solidFill>
                <a:latin typeface="Calibri" panose="020F0502020204030204" pitchFamily="34" charset="0"/>
                <a:cs typeface="Calibri" panose="020F0502020204030204" pitchFamily="34" charset="0"/>
              </a:rPr>
              <a:t>and</a:t>
            </a:r>
            <a:r>
              <a:rPr sz="2000" b="1" spc="-60">
                <a:solidFill>
                  <a:srgbClr val="002F45"/>
                </a:solidFill>
                <a:latin typeface="Calibri" panose="020F0502020204030204" pitchFamily="34" charset="0"/>
                <a:cs typeface="Calibri" panose="020F0502020204030204" pitchFamily="34" charset="0"/>
              </a:rPr>
              <a:t> </a:t>
            </a:r>
            <a:r>
              <a:rPr sz="2000" b="1" spc="-70">
                <a:solidFill>
                  <a:srgbClr val="002F45"/>
                </a:solidFill>
                <a:latin typeface="Calibri" panose="020F0502020204030204" pitchFamily="34" charset="0"/>
                <a:cs typeface="Calibri" panose="020F0502020204030204" pitchFamily="34" charset="0"/>
              </a:rPr>
              <a:t>decline,</a:t>
            </a:r>
            <a:r>
              <a:rPr sz="2000" b="1" spc="-5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60">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state</a:t>
            </a:r>
            <a:endParaRPr sz="2000" b="1">
              <a:latin typeface="Calibri" panose="020F0502020204030204" pitchFamily="34" charset="0"/>
              <a:cs typeface="Calibri" panose="020F0502020204030204" pitchFamily="34" charset="0"/>
            </a:endParaRPr>
          </a:p>
          <a:p>
            <a:pPr marL="12700">
              <a:lnSpc>
                <a:spcPct val="100000"/>
              </a:lnSpc>
            </a:pPr>
            <a:r>
              <a:rPr sz="2000" spc="-40">
                <a:solidFill>
                  <a:srgbClr val="002F45"/>
                </a:solidFill>
                <a:latin typeface="Calibri" panose="020F0502020204030204" pitchFamily="34" charset="0"/>
                <a:cs typeface="Calibri" panose="020F0502020204030204" pitchFamily="34" charset="0"/>
              </a:rPr>
              <a:t>2000</a:t>
            </a:r>
            <a:r>
              <a:rPr sz="2000" spc="-3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compared</a:t>
            </a:r>
            <a:r>
              <a:rPr sz="2000" spc="-35">
                <a:solidFill>
                  <a:srgbClr val="002F45"/>
                </a:solidFill>
                <a:latin typeface="Calibri" panose="020F0502020204030204" pitchFamily="34" charset="0"/>
                <a:cs typeface="Calibri" panose="020F0502020204030204" pitchFamily="34" charset="0"/>
              </a:rPr>
              <a:t> </a:t>
            </a:r>
            <a:r>
              <a:rPr sz="2000" spc="65">
                <a:solidFill>
                  <a:srgbClr val="002F45"/>
                </a:solidFill>
                <a:latin typeface="Calibri" panose="020F0502020204030204" pitchFamily="34" charset="0"/>
                <a:cs typeface="Calibri" panose="020F0502020204030204" pitchFamily="34" charset="0"/>
              </a:rPr>
              <a:t>to</a:t>
            </a:r>
            <a:r>
              <a:rPr sz="2000" spc="-30">
                <a:solidFill>
                  <a:srgbClr val="002F45"/>
                </a:solidFill>
                <a:latin typeface="Calibri" panose="020F0502020204030204" pitchFamily="34" charset="0"/>
                <a:cs typeface="Calibri" panose="020F0502020204030204" pitchFamily="34" charset="0"/>
              </a:rPr>
              <a:t> </a:t>
            </a:r>
            <a:r>
              <a:rPr sz="2000" spc="-40">
                <a:solidFill>
                  <a:srgbClr val="002F45"/>
                </a:solidFill>
                <a:latin typeface="Calibri" panose="020F0502020204030204" pitchFamily="34" charset="0"/>
                <a:cs typeface="Calibri" panose="020F0502020204030204" pitchFamily="34" charset="0"/>
              </a:rPr>
              <a:t>2024</a:t>
            </a:r>
            <a:r>
              <a:rPr sz="2000" spc="-3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(annual</a:t>
            </a:r>
            <a:r>
              <a:rPr sz="2000" spc="-30">
                <a:solidFill>
                  <a:srgbClr val="002F45"/>
                </a:solidFill>
                <a:latin typeface="Calibri" panose="020F0502020204030204" pitchFamily="34" charset="0"/>
                <a:cs typeface="Calibri" panose="020F0502020204030204" pitchFamily="34" charset="0"/>
              </a:rPr>
              <a:t> </a:t>
            </a:r>
            <a:r>
              <a:rPr sz="2000" spc="-25">
                <a:solidFill>
                  <a:srgbClr val="002F45"/>
                </a:solidFill>
                <a:latin typeface="Calibri" panose="020F0502020204030204" pitchFamily="34" charset="0"/>
                <a:cs typeface="Calibri" panose="020F0502020204030204" pitchFamily="34" charset="0"/>
              </a:rPr>
              <a:t>averages)</a:t>
            </a:r>
            <a:endParaRPr sz="2000">
              <a:latin typeface="Calibri" panose="020F0502020204030204" pitchFamily="34" charset="0"/>
              <a:cs typeface="Calibri" panose="020F0502020204030204" pitchFamily="34" charset="0"/>
            </a:endParaRPr>
          </a:p>
        </p:txBody>
      </p:sp>
      <p:sp>
        <p:nvSpPr>
          <p:cNvPr id="35" name="object 35"/>
          <p:cNvSpPr txBox="1"/>
          <p:nvPr/>
        </p:nvSpPr>
        <p:spPr>
          <a:xfrm>
            <a:off x="2882900" y="8499778"/>
            <a:ext cx="6007735" cy="197490"/>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20">
                <a:solidFill>
                  <a:srgbClr val="002F45"/>
                </a:solidFill>
                <a:latin typeface="Calibri" panose="020F0502020204030204" pitchFamily="34" charset="0"/>
                <a:cs typeface="Calibri" panose="020F0502020204030204" pitchFamily="34" charset="0"/>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3"/>
              </a:rPr>
              <a:t>Bureau</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3"/>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3"/>
              </a:rPr>
              <a:t>of</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3"/>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3"/>
              </a:rPr>
              <a:t>Labor</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3"/>
              </a:rPr>
              <a:t> </a:t>
            </a:r>
            <a:r>
              <a:rPr sz="1200" u="sng" spc="-25">
                <a:solidFill>
                  <a:srgbClr val="002F45"/>
                </a:solidFill>
                <a:uFill>
                  <a:solidFill>
                    <a:srgbClr val="002F45"/>
                  </a:solidFill>
                </a:uFill>
                <a:latin typeface="Calibri" panose="020F0502020204030204" pitchFamily="34" charset="0"/>
                <a:cs typeface="Calibri" panose="020F0502020204030204" pitchFamily="34" charset="0"/>
                <a:hlinkClick r:id="rId3"/>
              </a:rPr>
              <a:t>Statistics</a:t>
            </a:r>
            <a:r>
              <a:rPr sz="1200" spc="-25">
                <a:solidFill>
                  <a:srgbClr val="002F45"/>
                </a:solidFill>
                <a:latin typeface="Calibri" panose="020F0502020204030204" pitchFamily="34" charset="0"/>
                <a:cs typeface="Calibri" panose="020F0502020204030204" pitchFamily="34" charset="0"/>
              </a:rPr>
              <a:t>.</a:t>
            </a:r>
            <a:r>
              <a:rPr sz="1200" spc="-20">
                <a:solidFill>
                  <a:srgbClr val="002F45"/>
                </a:solidFill>
                <a:latin typeface="Calibri" panose="020F0502020204030204" pitchFamily="34" charset="0"/>
                <a:cs typeface="Calibri" panose="020F0502020204030204" pitchFamily="34" charset="0"/>
              </a:rPr>
              <a:t> Note:</a:t>
            </a:r>
            <a:r>
              <a:rPr sz="1200" spc="-1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2024</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data</a:t>
            </a:r>
            <a:r>
              <a:rPr sz="1200" spc="-20">
                <a:solidFill>
                  <a:srgbClr val="002F45"/>
                </a:solidFill>
                <a:latin typeface="Calibri" panose="020F0502020204030204" pitchFamily="34" charset="0"/>
                <a:cs typeface="Calibri" panose="020F0502020204030204" pitchFamily="34" charset="0"/>
              </a:rPr>
              <a:t> is </a:t>
            </a:r>
            <a:r>
              <a:rPr sz="1200" spc="-10">
                <a:solidFill>
                  <a:srgbClr val="002F45"/>
                </a:solidFill>
                <a:latin typeface="Calibri" panose="020F0502020204030204" pitchFamily="34" charset="0"/>
                <a:cs typeface="Calibri" panose="020F0502020204030204" pitchFamily="34" charset="0"/>
              </a:rPr>
              <a:t>averaged</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January</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2024–November</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2024.</a:t>
            </a:r>
            <a:endParaRPr sz="1200">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936154"/>
          </a:xfrm>
          <a:prstGeom prst="rect">
            <a:avLst/>
          </a:prstGeom>
        </p:spPr>
        <p:txBody>
          <a:bodyPr vert="horz" wrap="square" lIns="0" tIns="12700" rIns="0" bIns="0" rtlCol="0">
            <a:spAutoFit/>
          </a:bodyPr>
          <a:lstStyle/>
          <a:p>
            <a:pPr marL="12700" marR="5080">
              <a:lnSpc>
                <a:spcPct val="100000"/>
              </a:lnSpc>
              <a:spcBef>
                <a:spcPts val="100"/>
              </a:spcBef>
            </a:pPr>
            <a:r>
              <a:t>In</a:t>
            </a:r>
            <a:r>
              <a:rPr spc="-65"/>
              <a:t> </a:t>
            </a:r>
            <a:r>
              <a:rPr spc="50"/>
              <a:t>2023,</a:t>
            </a:r>
            <a:r>
              <a:rPr spc="-65"/>
              <a:t> </a:t>
            </a:r>
            <a:r>
              <a:rPr spc="-30"/>
              <a:t>Louisiana</a:t>
            </a:r>
            <a:r>
              <a:rPr spc="-65"/>
              <a:t> </a:t>
            </a:r>
            <a:r>
              <a:rPr spc="-10"/>
              <a:t>had</a:t>
            </a:r>
            <a:r>
              <a:rPr spc="-65"/>
              <a:t> </a:t>
            </a:r>
            <a:r>
              <a:rPr spc="105"/>
              <a:t>42</a:t>
            </a:r>
            <a:r>
              <a:rPr spc="-60"/>
              <a:t> </a:t>
            </a:r>
            <a:r>
              <a:rPr spc="-50"/>
              <a:t>pregnancy-</a:t>
            </a:r>
            <a:r>
              <a:rPr spc="-75"/>
              <a:t>related</a:t>
            </a:r>
            <a:r>
              <a:rPr spc="-65"/>
              <a:t> </a:t>
            </a:r>
            <a:r>
              <a:t>deaths</a:t>
            </a:r>
            <a:r>
              <a:rPr spc="-65"/>
              <a:t> </a:t>
            </a:r>
            <a:r>
              <a:rPr spc="-10"/>
              <a:t>per</a:t>
            </a:r>
            <a:r>
              <a:rPr spc="-65"/>
              <a:t> </a:t>
            </a:r>
            <a:r>
              <a:rPr spc="165"/>
              <a:t>100,000</a:t>
            </a:r>
            <a:r>
              <a:rPr spc="-60"/>
              <a:t> </a:t>
            </a:r>
            <a:r>
              <a:rPr spc="-20"/>
              <a:t>live </a:t>
            </a:r>
            <a:r>
              <a:rPr spc="-25"/>
              <a:t>births</a:t>
            </a:r>
            <a:r>
              <a:rPr spc="-60"/>
              <a:t> </a:t>
            </a:r>
            <a:r>
              <a:t>—</a:t>
            </a:r>
            <a:r>
              <a:rPr spc="-55"/>
              <a:t> </a:t>
            </a:r>
            <a:r>
              <a:t>more</a:t>
            </a:r>
            <a:r>
              <a:rPr spc="-55"/>
              <a:t> </a:t>
            </a:r>
            <a:r>
              <a:t>than</a:t>
            </a:r>
            <a:r>
              <a:rPr spc="-55"/>
              <a:t> </a:t>
            </a:r>
            <a:r>
              <a:t>twice</a:t>
            </a:r>
            <a:r>
              <a:rPr spc="-60"/>
              <a:t> </a:t>
            </a:r>
            <a:r>
              <a:t>as</a:t>
            </a:r>
            <a:r>
              <a:rPr spc="-55"/>
              <a:t> </a:t>
            </a:r>
            <a:r>
              <a:t>high</a:t>
            </a:r>
            <a:r>
              <a:rPr spc="-55"/>
              <a:t> </a:t>
            </a:r>
            <a:r>
              <a:t>as</a:t>
            </a:r>
            <a:r>
              <a:rPr spc="-55"/>
              <a:t> </a:t>
            </a:r>
            <a:r>
              <a:t>the</a:t>
            </a:r>
            <a:r>
              <a:rPr spc="-55"/>
              <a:t> </a:t>
            </a:r>
            <a:r>
              <a:rPr spc="-25"/>
              <a:t>national</a:t>
            </a:r>
            <a:r>
              <a:rPr spc="-60"/>
              <a:t> </a:t>
            </a:r>
            <a:r>
              <a:rPr spc="-70"/>
              <a:t>rate</a:t>
            </a:r>
            <a:r>
              <a:rPr spc="-55"/>
              <a:t> </a:t>
            </a:r>
            <a:r>
              <a:t>of</a:t>
            </a:r>
            <a:r>
              <a:rPr spc="-55"/>
              <a:t> </a:t>
            </a:r>
            <a:r>
              <a:rPr spc="-25"/>
              <a:t>19.</a:t>
            </a:r>
          </a:p>
        </p:txBody>
      </p:sp>
      <p:sp>
        <p:nvSpPr>
          <p:cNvPr id="3" name="object 3"/>
          <p:cNvSpPr txBox="1"/>
          <p:nvPr/>
        </p:nvSpPr>
        <p:spPr>
          <a:xfrm>
            <a:off x="2882900" y="2810346"/>
            <a:ext cx="4899660" cy="628377"/>
          </a:xfrm>
          <a:prstGeom prst="rect">
            <a:avLst/>
          </a:prstGeom>
        </p:spPr>
        <p:txBody>
          <a:bodyPr vert="horz" wrap="square" lIns="0" tIns="12700" rIns="0" bIns="0" rtlCol="0">
            <a:spAutoFit/>
          </a:bodyPr>
          <a:lstStyle/>
          <a:p>
            <a:pPr marL="12700">
              <a:lnSpc>
                <a:spcPct val="100000"/>
              </a:lnSpc>
              <a:spcBef>
                <a:spcPts val="100"/>
              </a:spcBef>
            </a:pPr>
            <a:r>
              <a:rPr sz="2000" b="1" spc="-75">
                <a:solidFill>
                  <a:srgbClr val="002F45"/>
                </a:solidFill>
                <a:latin typeface="Calibri" panose="020F0502020204030204" pitchFamily="34" charset="0"/>
                <a:cs typeface="Calibri" panose="020F0502020204030204" pitchFamily="34" charset="0"/>
              </a:rPr>
              <a:t>Pregnancy-</a:t>
            </a:r>
            <a:r>
              <a:rPr sz="2000" b="1" spc="-60">
                <a:solidFill>
                  <a:srgbClr val="002F45"/>
                </a:solidFill>
                <a:latin typeface="Calibri" panose="020F0502020204030204" pitchFamily="34" charset="0"/>
                <a:cs typeface="Calibri" panose="020F0502020204030204" pitchFamily="34" charset="0"/>
              </a:rPr>
              <a:t>related</a:t>
            </a:r>
            <a:r>
              <a:rPr sz="2000" b="1" spc="-35">
                <a:solidFill>
                  <a:srgbClr val="002F45"/>
                </a:solidFill>
                <a:latin typeface="Calibri" panose="020F0502020204030204" pitchFamily="34" charset="0"/>
                <a:cs typeface="Calibri" panose="020F0502020204030204" pitchFamily="34" charset="0"/>
              </a:rPr>
              <a:t> </a:t>
            </a:r>
            <a:r>
              <a:rPr sz="2000" b="1" spc="-85">
                <a:solidFill>
                  <a:srgbClr val="002F45"/>
                </a:solidFill>
                <a:latin typeface="Calibri" panose="020F0502020204030204" pitchFamily="34" charset="0"/>
                <a:cs typeface="Calibri" panose="020F0502020204030204" pitchFamily="34" charset="0"/>
              </a:rPr>
              <a:t>deaths</a:t>
            </a:r>
            <a:r>
              <a:rPr sz="2000" b="1" spc="-35">
                <a:solidFill>
                  <a:srgbClr val="002F45"/>
                </a:solidFill>
                <a:latin typeface="Calibri" panose="020F0502020204030204" pitchFamily="34" charset="0"/>
                <a:cs typeface="Calibri" panose="020F0502020204030204" pitchFamily="34" charset="0"/>
              </a:rPr>
              <a:t> </a:t>
            </a:r>
            <a:r>
              <a:rPr sz="2000" b="1" spc="-45">
                <a:solidFill>
                  <a:srgbClr val="002F45"/>
                </a:solidFill>
                <a:latin typeface="Calibri" panose="020F0502020204030204" pitchFamily="34" charset="0"/>
                <a:cs typeface="Calibri" panose="020F0502020204030204" pitchFamily="34" charset="0"/>
              </a:rPr>
              <a:t>per</a:t>
            </a:r>
            <a:r>
              <a:rPr sz="2000" b="1" spc="-30">
                <a:solidFill>
                  <a:srgbClr val="002F45"/>
                </a:solidFill>
                <a:latin typeface="Calibri" panose="020F0502020204030204" pitchFamily="34" charset="0"/>
                <a:cs typeface="Calibri" panose="020F0502020204030204" pitchFamily="34" charset="0"/>
              </a:rPr>
              <a:t> </a:t>
            </a:r>
            <a:r>
              <a:rPr sz="2000" b="1" spc="-65">
                <a:solidFill>
                  <a:srgbClr val="002F45"/>
                </a:solidFill>
                <a:latin typeface="Calibri" panose="020F0502020204030204" pitchFamily="34" charset="0"/>
                <a:cs typeface="Calibri" panose="020F0502020204030204" pitchFamily="34" charset="0"/>
              </a:rPr>
              <a:t>100,000</a:t>
            </a:r>
            <a:r>
              <a:rPr sz="2000" b="1" spc="-35">
                <a:solidFill>
                  <a:srgbClr val="002F45"/>
                </a:solidFill>
                <a:latin typeface="Calibri" panose="020F0502020204030204" pitchFamily="34" charset="0"/>
                <a:cs typeface="Calibri" panose="020F0502020204030204" pitchFamily="34" charset="0"/>
              </a:rPr>
              <a:t> </a:t>
            </a:r>
            <a:r>
              <a:rPr sz="2000" b="1" spc="-40">
                <a:solidFill>
                  <a:srgbClr val="002F45"/>
                </a:solidFill>
                <a:latin typeface="Calibri" panose="020F0502020204030204" pitchFamily="34" charset="0"/>
                <a:cs typeface="Calibri" panose="020F0502020204030204" pitchFamily="34" charset="0"/>
              </a:rPr>
              <a:t>live</a:t>
            </a:r>
            <a:r>
              <a:rPr sz="2000" b="1" spc="-30">
                <a:solidFill>
                  <a:srgbClr val="002F45"/>
                </a:solidFill>
                <a:latin typeface="Calibri" panose="020F0502020204030204" pitchFamily="34" charset="0"/>
                <a:cs typeface="Calibri" panose="020F0502020204030204" pitchFamily="34" charset="0"/>
              </a:rPr>
              <a:t> </a:t>
            </a:r>
            <a:r>
              <a:rPr sz="2000" b="1" spc="-55">
                <a:solidFill>
                  <a:srgbClr val="002F45"/>
                </a:solidFill>
                <a:latin typeface="Calibri" panose="020F0502020204030204" pitchFamily="34" charset="0"/>
                <a:cs typeface="Calibri" panose="020F0502020204030204" pitchFamily="34" charset="0"/>
              </a:rPr>
              <a:t>births</a:t>
            </a:r>
            <a:endParaRPr sz="2000" b="1">
              <a:latin typeface="Calibri" panose="020F0502020204030204" pitchFamily="34" charset="0"/>
              <a:cs typeface="Calibri" panose="020F0502020204030204" pitchFamily="34" charset="0"/>
            </a:endParaRPr>
          </a:p>
          <a:p>
            <a:pPr marL="12700">
              <a:lnSpc>
                <a:spcPct val="100000"/>
              </a:lnSpc>
            </a:pPr>
            <a:r>
              <a:rPr sz="2000" spc="-10">
                <a:solidFill>
                  <a:srgbClr val="002F45"/>
                </a:solidFill>
                <a:latin typeface="Calibri" panose="020F0502020204030204" pitchFamily="34" charset="0"/>
                <a:cs typeface="Calibri" panose="020F0502020204030204" pitchFamily="34" charset="0"/>
              </a:rPr>
              <a:t>2003–2023</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46092"/>
            <a:ext cx="6943725" cy="1074781"/>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5">
                <a:solidFill>
                  <a:srgbClr val="002F45"/>
                </a:solidFill>
                <a:latin typeface="Calibri" panose="020F0502020204030204" pitchFamily="34" charset="0"/>
                <a:cs typeface="Calibri" panose="020F0502020204030204" pitchFamily="34" charset="0"/>
              </a:rPr>
              <a:t> </a:t>
            </a:r>
            <a:r>
              <a:rPr sz="1200" u="sng" spc="-100">
                <a:solidFill>
                  <a:srgbClr val="002F45"/>
                </a:solidFill>
                <a:uFill>
                  <a:solidFill>
                    <a:srgbClr val="002F45"/>
                  </a:solidFill>
                </a:uFill>
                <a:latin typeface="Calibri" panose="020F0502020204030204" pitchFamily="34" charset="0"/>
                <a:cs typeface="Calibri" panose="020F0502020204030204" pitchFamily="34" charset="0"/>
                <a:hlinkClick r:id="rId2"/>
              </a:rPr>
              <a:t>CDC</a:t>
            </a:r>
            <a:r>
              <a:rPr sz="1200" u="sng" spc="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Wonder</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Mortality</a:t>
            </a:r>
            <a:r>
              <a:rPr sz="1200" u="sng" spc="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Data</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(deaths)</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5">
                <a:solidFill>
                  <a:srgbClr val="002F45"/>
                </a:solidFill>
                <a:latin typeface="Calibri" panose="020F0502020204030204" pitchFamily="34" charset="0"/>
                <a:cs typeface="Calibri" panose="020F0502020204030204" pitchFamily="34" charset="0"/>
              </a:rPr>
              <a:t> </a:t>
            </a:r>
            <a:r>
              <a:rPr sz="1200" u="sng" spc="-100">
                <a:solidFill>
                  <a:srgbClr val="002F45"/>
                </a:solidFill>
                <a:uFill>
                  <a:solidFill>
                    <a:srgbClr val="002F45"/>
                  </a:solidFill>
                </a:uFill>
                <a:latin typeface="Calibri" panose="020F0502020204030204" pitchFamily="34" charset="0"/>
                <a:cs typeface="Calibri" panose="020F0502020204030204" pitchFamily="34" charset="0"/>
                <a:hlinkClick r:id="rId3"/>
              </a:rPr>
              <a:t>CDC</a:t>
            </a:r>
            <a:r>
              <a:rPr sz="1200" u="sng" spc="5">
                <a:solidFill>
                  <a:srgbClr val="002F45"/>
                </a:solidFill>
                <a:uFill>
                  <a:solidFill>
                    <a:srgbClr val="002F45"/>
                  </a:solidFill>
                </a:uFill>
                <a:latin typeface="Calibri" panose="020F0502020204030204" pitchFamily="34" charset="0"/>
                <a:cs typeface="Calibri" panose="020F0502020204030204" pitchFamily="34" charset="0"/>
                <a:hlinkClick r:id="rId3"/>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3"/>
              </a:rPr>
              <a:t>Wonder</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3"/>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3"/>
              </a:rPr>
              <a:t>Natality</a:t>
            </a:r>
            <a:r>
              <a:rPr sz="1200" u="sng" spc="5">
                <a:solidFill>
                  <a:srgbClr val="002F45"/>
                </a:solidFill>
                <a:uFill>
                  <a:solidFill>
                    <a:srgbClr val="002F45"/>
                  </a:solidFill>
                </a:uFill>
                <a:latin typeface="Calibri" panose="020F0502020204030204" pitchFamily="34" charset="0"/>
                <a:cs typeface="Calibri" panose="020F0502020204030204" pitchFamily="34" charset="0"/>
                <a:hlinkClick r:id="rId3"/>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3"/>
              </a:rPr>
              <a:t>Data</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(births).</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2023</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data </a:t>
            </a:r>
            <a:r>
              <a:rPr sz="1200" spc="-20">
                <a:solidFill>
                  <a:srgbClr val="002F45"/>
                </a:solidFill>
                <a:latin typeface="Calibri" panose="020F0502020204030204" pitchFamily="34" charset="0"/>
                <a:cs typeface="Calibri" panose="020F0502020204030204" pitchFamily="34" charset="0"/>
              </a:rPr>
              <a:t>is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provisional</a:t>
            </a:r>
            <a:r>
              <a:rPr sz="1200" spc="5">
                <a:solidFill>
                  <a:srgbClr val="002F45"/>
                </a:solidFill>
                <a:latin typeface="Calibri" panose="020F0502020204030204" pitchFamily="34" charset="0"/>
                <a:cs typeface="Calibri" panose="020F0502020204030204" pitchFamily="34" charset="0"/>
              </a:rPr>
              <a:t> </a:t>
            </a:r>
            <a:r>
              <a:rPr sz="1200" spc="-45">
                <a:solidFill>
                  <a:srgbClr val="002F45"/>
                </a:solidFill>
                <a:latin typeface="Calibri" panose="020F0502020204030204" pitchFamily="34" charset="0"/>
                <a:cs typeface="Calibri" panose="020F0502020204030204" pitchFamily="34" charset="0"/>
              </a:rPr>
              <a:t>(p).</a:t>
            </a:r>
            <a:r>
              <a:rPr sz="1200">
                <a:solidFill>
                  <a:srgbClr val="002F45"/>
                </a:solidFill>
                <a:latin typeface="Calibri" panose="020F0502020204030204" pitchFamily="34" charset="0"/>
                <a:cs typeface="Calibri" panose="020F0502020204030204" pitchFamily="34" charset="0"/>
              </a:rPr>
              <a:t> </a:t>
            </a:r>
            <a:r>
              <a:rPr sz="1200" spc="-75">
                <a:solidFill>
                  <a:srgbClr val="002F45"/>
                </a:solidFill>
                <a:latin typeface="Calibri" panose="020F0502020204030204" pitchFamily="34" charset="0"/>
                <a:cs typeface="Calibri" panose="020F0502020204030204" pitchFamily="34" charset="0"/>
              </a:rPr>
              <a:t>A</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pregnancy-</a:t>
            </a:r>
            <a:r>
              <a:rPr sz="1200">
                <a:solidFill>
                  <a:srgbClr val="002F45"/>
                </a:solidFill>
                <a:latin typeface="Calibri" panose="020F0502020204030204" pitchFamily="34" charset="0"/>
                <a:cs typeface="Calibri" panose="020F0502020204030204" pitchFamily="34" charset="0"/>
              </a:rPr>
              <a:t>related death</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is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defined </a:t>
            </a:r>
            <a:r>
              <a:rPr sz="1200" spc="-50">
                <a:solidFill>
                  <a:srgbClr val="002F45"/>
                </a:solidFill>
                <a:latin typeface="Calibri" panose="020F0502020204030204" pitchFamily="34" charset="0"/>
                <a:cs typeface="Calibri" panose="020F0502020204030204" pitchFamily="34" charset="0"/>
              </a:rPr>
              <a:t>as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death while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pregnant or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within</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42 days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termination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pregnancy,</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from</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any</a:t>
            </a:r>
            <a:r>
              <a:rPr sz="1200" spc="5">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cause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related</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to</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aggravated</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by</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pregnancy</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its</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management, </a:t>
            </a:r>
            <a:r>
              <a:rPr sz="1200">
                <a:solidFill>
                  <a:srgbClr val="002F45"/>
                </a:solidFill>
                <a:latin typeface="Calibri" panose="020F0502020204030204" pitchFamily="34" charset="0"/>
                <a:cs typeface="Calibri" panose="020F0502020204030204" pitchFamily="34" charset="0"/>
              </a:rPr>
              <a:t>but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not</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from</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accidental</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or</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incidental</a:t>
            </a:r>
            <a:r>
              <a:rPr sz="1200" spc="25">
                <a:solidFill>
                  <a:srgbClr val="002F45"/>
                </a:solidFill>
                <a:latin typeface="Calibri" panose="020F0502020204030204" pitchFamily="34" charset="0"/>
                <a:cs typeface="Calibri" panose="020F0502020204030204" pitchFamily="34" charset="0"/>
              </a:rPr>
              <a:t> </a:t>
            </a:r>
            <a:r>
              <a:rPr sz="1200" spc="-45">
                <a:solidFill>
                  <a:srgbClr val="002F45"/>
                </a:solidFill>
                <a:latin typeface="Calibri" panose="020F0502020204030204" pitchFamily="34" charset="0"/>
                <a:cs typeface="Calibri" panose="020F0502020204030204" pitchFamily="34" charset="0"/>
              </a:rPr>
              <a:t>causes.</a:t>
            </a:r>
            <a:r>
              <a:rPr sz="1200" spc="2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Pregnancy-</a:t>
            </a:r>
            <a:r>
              <a:rPr sz="1200">
                <a:solidFill>
                  <a:srgbClr val="002F45"/>
                </a:solidFill>
                <a:latin typeface="Calibri" panose="020F0502020204030204" pitchFamily="34" charset="0"/>
                <a:cs typeface="Calibri" panose="020F0502020204030204" pitchFamily="34" charset="0"/>
              </a:rPr>
              <a:t>related</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deaths</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are</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identified</a:t>
            </a:r>
            <a:r>
              <a:rPr sz="1200" spc="2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using</a:t>
            </a:r>
            <a:r>
              <a:rPr sz="1200" spc="2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ICD–10</a:t>
            </a:r>
            <a:r>
              <a:rPr sz="1200" spc="2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underlying </a:t>
            </a:r>
            <a:r>
              <a:rPr sz="1200" spc="-25">
                <a:solidFill>
                  <a:srgbClr val="002F45"/>
                </a:solidFill>
                <a:latin typeface="Calibri" panose="020F0502020204030204" pitchFamily="34" charset="0"/>
                <a:cs typeface="Calibri" panose="020F0502020204030204" pitchFamily="34" charset="0"/>
              </a:rPr>
              <a:t>cause-</a:t>
            </a:r>
            <a:r>
              <a:rPr sz="1200">
                <a:solidFill>
                  <a:srgbClr val="002F45"/>
                </a:solidFill>
                <a:latin typeface="Calibri" panose="020F0502020204030204" pitchFamily="34" charset="0"/>
                <a:cs typeface="Calibri" panose="020F0502020204030204" pitchFamily="34" charset="0"/>
              </a:rPr>
              <a:t>of-death</a:t>
            </a:r>
            <a:r>
              <a:rPr sz="1200" spc="-10">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codes:</a:t>
            </a:r>
            <a:r>
              <a:rPr sz="1200" spc="-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A34,</a:t>
            </a:r>
            <a:r>
              <a:rPr sz="1200" spc="-5">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O00–O95,</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O98–O99.</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4" cstate="print"/>
          <a:stretch>
            <a:fillRect/>
          </a:stretch>
        </p:blipFill>
        <p:spPr>
          <a:xfrm>
            <a:off x="1892300" y="3779142"/>
            <a:ext cx="9220187" cy="424032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3004800" cy="9753600"/>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002F45"/>
          </a:solidFill>
        </p:spPr>
        <p:txBody>
          <a:bodyPr wrap="square" lIns="0" tIns="0" rIns="0" bIns="0" rtlCol="0"/>
          <a:lstStyle/>
          <a:p>
            <a:endParaRPr/>
          </a:p>
        </p:txBody>
      </p:sp>
      <p:sp>
        <p:nvSpPr>
          <p:cNvPr id="3" name="object 3"/>
          <p:cNvSpPr txBox="1">
            <a:spLocks noGrp="1"/>
          </p:cNvSpPr>
          <p:nvPr>
            <p:ph type="ctrTitle"/>
          </p:nvPr>
        </p:nvSpPr>
        <p:spPr>
          <a:xfrm>
            <a:off x="1079500" y="457454"/>
            <a:ext cx="9846945" cy="1848501"/>
          </a:xfrm>
          <a:prstGeom prst="rect">
            <a:avLst/>
          </a:prstGeom>
        </p:spPr>
        <p:txBody>
          <a:bodyPr vert="horz" wrap="square" lIns="0" tIns="428544" rIns="0" bIns="0" rtlCol="0">
            <a:spAutoFit/>
          </a:bodyPr>
          <a:lstStyle/>
          <a:p>
            <a:pPr marL="12700" marR="5080">
              <a:lnSpc>
                <a:spcPct val="100000"/>
              </a:lnSpc>
              <a:spcBef>
                <a:spcPts val="100"/>
              </a:spcBef>
            </a:pPr>
            <a:r>
              <a:rPr sz="4600" b="0" spc="-245">
                <a:latin typeface="Calibri" panose="020F0502020204030204" pitchFamily="34" charset="0"/>
                <a:cs typeface="Calibri" panose="020F0502020204030204" pitchFamily="34" charset="0"/>
              </a:rPr>
              <a:t>Learn</a:t>
            </a:r>
            <a:r>
              <a:rPr sz="4600" b="0" spc="-130">
                <a:latin typeface="Calibri" panose="020F0502020204030204" pitchFamily="34" charset="0"/>
                <a:cs typeface="Calibri" panose="020F0502020204030204" pitchFamily="34" charset="0"/>
              </a:rPr>
              <a:t> </a:t>
            </a:r>
            <a:r>
              <a:rPr sz="4600" b="0" spc="-120">
                <a:latin typeface="Calibri" panose="020F0502020204030204" pitchFamily="34" charset="0"/>
                <a:cs typeface="Calibri" panose="020F0502020204030204" pitchFamily="34" charset="0"/>
              </a:rPr>
              <a:t>more</a:t>
            </a:r>
            <a:r>
              <a:rPr sz="4600" b="0" spc="-200">
                <a:latin typeface="Calibri" panose="020F0502020204030204" pitchFamily="34" charset="0"/>
                <a:cs typeface="Calibri" panose="020F0502020204030204" pitchFamily="34" charset="0"/>
              </a:rPr>
              <a:t> </a:t>
            </a:r>
            <a:r>
              <a:rPr sz="4600" b="0" spc="-100">
                <a:latin typeface="Calibri" panose="020F0502020204030204" pitchFamily="34" charset="0"/>
                <a:cs typeface="Calibri" panose="020F0502020204030204" pitchFamily="34" charset="0"/>
              </a:rPr>
              <a:t>about</a:t>
            </a:r>
            <a:r>
              <a:rPr sz="4600" b="0" spc="-220">
                <a:latin typeface="Calibri" panose="020F0502020204030204" pitchFamily="34" charset="0"/>
                <a:cs typeface="Calibri" panose="020F0502020204030204" pitchFamily="34" charset="0"/>
              </a:rPr>
              <a:t> </a:t>
            </a:r>
            <a:r>
              <a:rPr sz="4600" b="0" i="1" spc="-350">
                <a:latin typeface="Calibri" panose="020F0502020204030204" pitchFamily="34" charset="0"/>
                <a:cs typeface="Calibri" panose="020F0502020204030204" pitchFamily="34" charset="0"/>
              </a:rPr>
              <a:t>Pathways</a:t>
            </a:r>
            <a:r>
              <a:rPr sz="4600" b="0" i="1" spc="-130">
                <a:latin typeface="Calibri" panose="020F0502020204030204" pitchFamily="34" charset="0"/>
                <a:cs typeface="Calibri" panose="020F0502020204030204" pitchFamily="34" charset="0"/>
              </a:rPr>
              <a:t> </a:t>
            </a:r>
            <a:r>
              <a:rPr sz="4600" b="0" i="1" spc="-10">
                <a:latin typeface="Calibri" panose="020F0502020204030204" pitchFamily="34" charset="0"/>
                <a:cs typeface="Calibri" panose="020F0502020204030204" pitchFamily="34" charset="0"/>
              </a:rPr>
              <a:t>to</a:t>
            </a:r>
            <a:r>
              <a:rPr sz="4600" b="0" i="1" spc="-204">
                <a:latin typeface="Calibri" panose="020F0502020204030204" pitchFamily="34" charset="0"/>
                <a:cs typeface="Calibri" panose="020F0502020204030204" pitchFamily="34" charset="0"/>
              </a:rPr>
              <a:t> </a:t>
            </a:r>
            <a:r>
              <a:rPr sz="4600" b="0" i="1" spc="-290">
                <a:latin typeface="Calibri" panose="020F0502020204030204" pitchFamily="34" charset="0"/>
                <a:cs typeface="Calibri" panose="020F0502020204030204" pitchFamily="34" charset="0"/>
              </a:rPr>
              <a:t>Prosperity: </a:t>
            </a:r>
            <a:r>
              <a:rPr sz="4600" b="0" i="1" spc="-265">
                <a:latin typeface="Calibri" panose="020F0502020204030204" pitchFamily="34" charset="0"/>
                <a:cs typeface="Calibri" panose="020F0502020204030204" pitchFamily="34" charset="0"/>
              </a:rPr>
              <a:t>Louisiana</a:t>
            </a:r>
            <a:r>
              <a:rPr sz="4600" b="0" spc="-130">
                <a:latin typeface="Calibri" panose="020F0502020204030204" pitchFamily="34" charset="0"/>
                <a:cs typeface="Calibri" panose="020F0502020204030204" pitchFamily="34" charset="0"/>
              </a:rPr>
              <a:t> </a:t>
            </a:r>
            <a:r>
              <a:rPr sz="4600" b="0" spc="-70">
                <a:latin typeface="Calibri" panose="020F0502020204030204" pitchFamily="34" charset="0"/>
                <a:cs typeface="Calibri" panose="020F0502020204030204" pitchFamily="34" charset="0"/>
              </a:rPr>
              <a:t>online</a:t>
            </a:r>
            <a:r>
              <a:rPr sz="4600" b="0" spc="-185">
                <a:latin typeface="Calibri" panose="020F0502020204030204" pitchFamily="34" charset="0"/>
                <a:cs typeface="Calibri" panose="020F0502020204030204" pitchFamily="34" charset="0"/>
              </a:rPr>
              <a:t> </a:t>
            </a:r>
            <a:r>
              <a:rPr sz="4600" b="0" spc="-25">
                <a:latin typeface="Calibri" panose="020F0502020204030204" pitchFamily="34" charset="0"/>
                <a:cs typeface="Calibri" panose="020F0502020204030204" pitchFamily="34" charset="0"/>
              </a:rPr>
              <a:t>at:</a:t>
            </a:r>
            <a:endParaRPr sz="4600">
              <a:latin typeface="Calibri" panose="020F0502020204030204" pitchFamily="34" charset="0"/>
              <a:cs typeface="Calibri" panose="020F0502020204030204" pitchFamily="34" charset="0"/>
            </a:endParaRPr>
          </a:p>
        </p:txBody>
      </p:sp>
      <p:sp>
        <p:nvSpPr>
          <p:cNvPr id="4" name="object 4"/>
          <p:cNvSpPr txBox="1"/>
          <p:nvPr/>
        </p:nvSpPr>
        <p:spPr>
          <a:xfrm>
            <a:off x="1079500" y="3631739"/>
            <a:ext cx="5848350" cy="1305560"/>
          </a:xfrm>
          <a:prstGeom prst="rect">
            <a:avLst/>
          </a:prstGeom>
        </p:spPr>
        <p:txBody>
          <a:bodyPr vert="horz" wrap="square" lIns="0" tIns="12700" rIns="0" bIns="0" rtlCol="0">
            <a:spAutoFit/>
          </a:bodyPr>
          <a:lstStyle/>
          <a:p>
            <a:pPr marL="12700" marR="5080">
              <a:lnSpc>
                <a:spcPct val="100000"/>
              </a:lnSpc>
              <a:spcBef>
                <a:spcPts val="100"/>
              </a:spcBef>
            </a:pPr>
            <a:r>
              <a:rPr sz="2800" spc="-9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www.datacenterresearch.org</a:t>
            </a:r>
            <a:r>
              <a:rPr sz="2800" spc="-90">
                <a:solidFill>
                  <a:schemeClr val="bg1"/>
                </a:solidFill>
                <a:latin typeface="Calibri" panose="020F0502020204030204" pitchFamily="34" charset="0"/>
                <a:cs typeface="Calibri" panose="020F0502020204030204" pitchFamily="34" charset="0"/>
              </a:rPr>
              <a:t> </a:t>
            </a:r>
            <a:r>
              <a:rPr sz="2800" spc="-5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www.ncoc.org</a:t>
            </a:r>
            <a:r>
              <a:rPr sz="2800" spc="-50">
                <a:solidFill>
                  <a:schemeClr val="bg1"/>
                </a:solidFill>
                <a:latin typeface="Calibri" panose="020F0502020204030204" pitchFamily="34" charset="0"/>
                <a:cs typeface="Calibri" panose="020F0502020204030204" pitchFamily="34" charset="0"/>
              </a:rPr>
              <a:t> </a:t>
            </a:r>
            <a:r>
              <a:rPr sz="2800" spc="-10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www.p2pclimate.org/louisiana-</a:t>
            </a:r>
            <a:r>
              <a:rPr sz="2800" spc="-9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feb-</a:t>
            </a:r>
            <a:r>
              <a:rPr sz="2800" spc="-105">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2025</a:t>
            </a:r>
            <a:endParaRPr sz="2800">
              <a:solidFill>
                <a:schemeClr val="bg1"/>
              </a:solidFill>
              <a:latin typeface="Calibri" panose="020F0502020204030204" pitchFamily="34" charset="0"/>
              <a:cs typeface="Calibri" panose="020F0502020204030204" pitchFamily="34" charset="0"/>
            </a:endParaRPr>
          </a:p>
        </p:txBody>
      </p:sp>
      <p:grpSp>
        <p:nvGrpSpPr>
          <p:cNvPr id="5" name="object 5"/>
          <p:cNvGrpSpPr/>
          <p:nvPr/>
        </p:nvGrpSpPr>
        <p:grpSpPr>
          <a:xfrm>
            <a:off x="1155814" y="8592323"/>
            <a:ext cx="386715" cy="386715"/>
            <a:chOff x="1155814" y="8592323"/>
            <a:chExt cx="386715" cy="386715"/>
          </a:xfrm>
        </p:grpSpPr>
        <p:sp>
          <p:nvSpPr>
            <p:cNvPr id="6" name="object 6"/>
            <p:cNvSpPr/>
            <p:nvPr/>
          </p:nvSpPr>
          <p:spPr>
            <a:xfrm>
              <a:off x="1348978" y="8592323"/>
              <a:ext cx="193675" cy="376555"/>
            </a:xfrm>
            <a:custGeom>
              <a:avLst/>
              <a:gdLst/>
              <a:ahLst/>
              <a:cxnLst/>
              <a:rect l="l" t="t" r="r" b="b"/>
              <a:pathLst>
                <a:path w="193675" h="376554">
                  <a:moveTo>
                    <a:pt x="0" y="0"/>
                  </a:moveTo>
                  <a:lnTo>
                    <a:pt x="0" y="193116"/>
                  </a:lnTo>
                  <a:lnTo>
                    <a:pt x="59601" y="376402"/>
                  </a:lnTo>
                  <a:lnTo>
                    <a:pt x="96431" y="360083"/>
                  </a:lnTo>
                  <a:lnTo>
                    <a:pt x="128663" y="336854"/>
                  </a:lnTo>
                  <a:lnTo>
                    <a:pt x="155448" y="307555"/>
                  </a:lnTo>
                  <a:lnTo>
                    <a:pt x="175717" y="273164"/>
                  </a:lnTo>
                  <a:lnTo>
                    <a:pt x="188556" y="234835"/>
                  </a:lnTo>
                  <a:lnTo>
                    <a:pt x="193103" y="193116"/>
                  </a:lnTo>
                  <a:lnTo>
                    <a:pt x="192674" y="179945"/>
                  </a:lnTo>
                  <a:lnTo>
                    <a:pt x="186232" y="141808"/>
                  </a:lnTo>
                  <a:lnTo>
                    <a:pt x="166738" y="95694"/>
                  </a:lnTo>
                  <a:lnTo>
                    <a:pt x="136525" y="56603"/>
                  </a:lnTo>
                  <a:lnTo>
                    <a:pt x="97447" y="26365"/>
                  </a:lnTo>
                  <a:lnTo>
                    <a:pt x="51295" y="6908"/>
                  </a:lnTo>
                  <a:lnTo>
                    <a:pt x="13192" y="429"/>
                  </a:lnTo>
                  <a:lnTo>
                    <a:pt x="0" y="0"/>
                  </a:lnTo>
                  <a:close/>
                </a:path>
              </a:pathLst>
            </a:custGeom>
            <a:solidFill>
              <a:srgbClr val="ABE1FA"/>
            </a:solidFill>
          </p:spPr>
          <p:txBody>
            <a:bodyPr wrap="square" lIns="0" tIns="0" rIns="0" bIns="0" rtlCol="0"/>
            <a:lstStyle/>
            <a:p>
              <a:endParaRPr/>
            </a:p>
          </p:txBody>
        </p:sp>
        <p:pic>
          <p:nvPicPr>
            <p:cNvPr id="7" name="object 7"/>
            <p:cNvPicPr/>
            <p:nvPr/>
          </p:nvPicPr>
          <p:blipFill>
            <a:blip r:embed="rId5" cstate="print"/>
            <a:stretch>
              <a:fillRect/>
            </a:stretch>
          </p:blipFill>
          <p:spPr>
            <a:xfrm>
              <a:off x="1155814" y="8592323"/>
              <a:ext cx="252764" cy="386281"/>
            </a:xfrm>
            <a:prstGeom prst="rect">
              <a:avLst/>
            </a:prstGeom>
          </p:spPr>
        </p:pic>
      </p:grpSp>
      <p:sp>
        <p:nvSpPr>
          <p:cNvPr id="8" name="object 8"/>
          <p:cNvSpPr/>
          <p:nvPr/>
        </p:nvSpPr>
        <p:spPr>
          <a:xfrm>
            <a:off x="358140" y="9135300"/>
            <a:ext cx="97790" cy="125730"/>
          </a:xfrm>
          <a:custGeom>
            <a:avLst/>
            <a:gdLst/>
            <a:ahLst/>
            <a:cxnLst/>
            <a:rect l="l" t="t" r="r" b="b"/>
            <a:pathLst>
              <a:path w="97790" h="125729">
                <a:moveTo>
                  <a:pt x="97701" y="0"/>
                </a:moveTo>
                <a:lnTo>
                  <a:pt x="0" y="0"/>
                </a:lnTo>
                <a:lnTo>
                  <a:pt x="0" y="12700"/>
                </a:lnTo>
                <a:lnTo>
                  <a:pt x="42075" y="12700"/>
                </a:lnTo>
                <a:lnTo>
                  <a:pt x="42075" y="125730"/>
                </a:lnTo>
                <a:lnTo>
                  <a:pt x="55803" y="125730"/>
                </a:lnTo>
                <a:lnTo>
                  <a:pt x="55803" y="12700"/>
                </a:lnTo>
                <a:lnTo>
                  <a:pt x="97701" y="12700"/>
                </a:lnTo>
                <a:lnTo>
                  <a:pt x="97701" y="0"/>
                </a:lnTo>
                <a:close/>
              </a:path>
            </a:pathLst>
          </a:custGeom>
          <a:solidFill>
            <a:srgbClr val="FFFFFF"/>
          </a:solidFill>
        </p:spPr>
        <p:txBody>
          <a:bodyPr wrap="square" lIns="0" tIns="0" rIns="0" bIns="0" rtlCol="0"/>
          <a:lstStyle/>
          <a:p>
            <a:endParaRPr/>
          </a:p>
        </p:txBody>
      </p:sp>
      <p:sp>
        <p:nvSpPr>
          <p:cNvPr id="9" name="object 9"/>
          <p:cNvSpPr/>
          <p:nvPr/>
        </p:nvSpPr>
        <p:spPr>
          <a:xfrm>
            <a:off x="507326" y="9135757"/>
            <a:ext cx="95250" cy="125730"/>
          </a:xfrm>
          <a:custGeom>
            <a:avLst/>
            <a:gdLst/>
            <a:ahLst/>
            <a:cxnLst/>
            <a:rect l="l" t="t" r="r" b="b"/>
            <a:pathLst>
              <a:path w="95250" h="125729">
                <a:moveTo>
                  <a:pt x="94754" y="0"/>
                </a:moveTo>
                <a:lnTo>
                  <a:pt x="81026" y="0"/>
                </a:lnTo>
                <a:lnTo>
                  <a:pt x="81026" y="55880"/>
                </a:lnTo>
                <a:lnTo>
                  <a:pt x="13728" y="55880"/>
                </a:lnTo>
                <a:lnTo>
                  <a:pt x="13728" y="0"/>
                </a:lnTo>
                <a:lnTo>
                  <a:pt x="0" y="0"/>
                </a:lnTo>
                <a:lnTo>
                  <a:pt x="0" y="55880"/>
                </a:lnTo>
                <a:lnTo>
                  <a:pt x="0" y="68580"/>
                </a:lnTo>
                <a:lnTo>
                  <a:pt x="0" y="125730"/>
                </a:lnTo>
                <a:lnTo>
                  <a:pt x="13728" y="125730"/>
                </a:lnTo>
                <a:lnTo>
                  <a:pt x="13728" y="68580"/>
                </a:lnTo>
                <a:lnTo>
                  <a:pt x="81026" y="68580"/>
                </a:lnTo>
                <a:lnTo>
                  <a:pt x="81026" y="125730"/>
                </a:lnTo>
                <a:lnTo>
                  <a:pt x="94754" y="125730"/>
                </a:lnTo>
                <a:lnTo>
                  <a:pt x="94754" y="68580"/>
                </a:lnTo>
                <a:lnTo>
                  <a:pt x="94754" y="55880"/>
                </a:lnTo>
                <a:lnTo>
                  <a:pt x="94754" y="0"/>
                </a:lnTo>
                <a:close/>
              </a:path>
            </a:pathLst>
          </a:custGeom>
          <a:solidFill>
            <a:srgbClr val="FFFFFF"/>
          </a:solidFill>
        </p:spPr>
        <p:txBody>
          <a:bodyPr wrap="square" lIns="0" tIns="0" rIns="0" bIns="0" rtlCol="0"/>
          <a:lstStyle/>
          <a:p>
            <a:endParaRPr/>
          </a:p>
        </p:txBody>
      </p:sp>
      <p:pic>
        <p:nvPicPr>
          <p:cNvPr id="10" name="object 10"/>
          <p:cNvPicPr/>
          <p:nvPr/>
        </p:nvPicPr>
        <p:blipFill>
          <a:blip r:embed="rId6" cstate="print"/>
          <a:stretch>
            <a:fillRect/>
          </a:stretch>
        </p:blipFill>
        <p:spPr>
          <a:xfrm>
            <a:off x="665111" y="9135622"/>
            <a:ext cx="73647" cy="125856"/>
          </a:xfrm>
          <a:prstGeom prst="rect">
            <a:avLst/>
          </a:prstGeom>
        </p:spPr>
      </p:pic>
      <p:grpSp>
        <p:nvGrpSpPr>
          <p:cNvPr id="11" name="object 11"/>
          <p:cNvGrpSpPr/>
          <p:nvPr/>
        </p:nvGrpSpPr>
        <p:grpSpPr>
          <a:xfrm>
            <a:off x="870973" y="9133395"/>
            <a:ext cx="517525" cy="129539"/>
            <a:chOff x="870973" y="9133395"/>
            <a:chExt cx="517525" cy="129539"/>
          </a:xfrm>
        </p:grpSpPr>
        <p:pic>
          <p:nvPicPr>
            <p:cNvPr id="12" name="object 12"/>
            <p:cNvPicPr/>
            <p:nvPr/>
          </p:nvPicPr>
          <p:blipFill>
            <a:blip r:embed="rId7" cstate="print"/>
            <a:stretch>
              <a:fillRect/>
            </a:stretch>
          </p:blipFill>
          <p:spPr>
            <a:xfrm>
              <a:off x="870973" y="9134776"/>
              <a:ext cx="104736" cy="127736"/>
            </a:xfrm>
            <a:prstGeom prst="rect">
              <a:avLst/>
            </a:prstGeom>
          </p:spPr>
        </p:pic>
        <p:pic>
          <p:nvPicPr>
            <p:cNvPr id="13" name="object 13"/>
            <p:cNvPicPr/>
            <p:nvPr/>
          </p:nvPicPr>
          <p:blipFill>
            <a:blip r:embed="rId8" cstate="print"/>
            <a:stretch>
              <a:fillRect/>
            </a:stretch>
          </p:blipFill>
          <p:spPr>
            <a:xfrm>
              <a:off x="1012993" y="9133395"/>
              <a:ext cx="115201" cy="128079"/>
            </a:xfrm>
            <a:prstGeom prst="rect">
              <a:avLst/>
            </a:prstGeom>
          </p:spPr>
        </p:pic>
        <p:sp>
          <p:nvSpPr>
            <p:cNvPr id="14" name="object 14"/>
            <p:cNvSpPr/>
            <p:nvPr/>
          </p:nvSpPr>
          <p:spPr>
            <a:xfrm>
              <a:off x="1151661" y="9135300"/>
              <a:ext cx="97790" cy="125730"/>
            </a:xfrm>
            <a:custGeom>
              <a:avLst/>
              <a:gdLst/>
              <a:ahLst/>
              <a:cxnLst/>
              <a:rect l="l" t="t" r="r" b="b"/>
              <a:pathLst>
                <a:path w="97790" h="125729">
                  <a:moveTo>
                    <a:pt x="97688" y="0"/>
                  </a:moveTo>
                  <a:lnTo>
                    <a:pt x="0" y="0"/>
                  </a:lnTo>
                  <a:lnTo>
                    <a:pt x="0" y="12700"/>
                  </a:lnTo>
                  <a:lnTo>
                    <a:pt x="42049" y="12700"/>
                  </a:lnTo>
                  <a:lnTo>
                    <a:pt x="42049" y="125730"/>
                  </a:lnTo>
                  <a:lnTo>
                    <a:pt x="55791" y="125730"/>
                  </a:lnTo>
                  <a:lnTo>
                    <a:pt x="55791" y="12700"/>
                  </a:lnTo>
                  <a:lnTo>
                    <a:pt x="97688" y="12700"/>
                  </a:lnTo>
                  <a:lnTo>
                    <a:pt x="97688" y="0"/>
                  </a:lnTo>
                  <a:close/>
                </a:path>
              </a:pathLst>
            </a:custGeom>
            <a:solidFill>
              <a:srgbClr val="FFFFFF"/>
            </a:solidFill>
          </p:spPr>
          <p:txBody>
            <a:bodyPr wrap="square" lIns="0" tIns="0" rIns="0" bIns="0" rtlCol="0"/>
            <a:lstStyle/>
            <a:p>
              <a:endParaRPr/>
            </a:p>
          </p:txBody>
        </p:sp>
        <p:pic>
          <p:nvPicPr>
            <p:cNvPr id="15" name="object 15"/>
            <p:cNvPicPr/>
            <p:nvPr/>
          </p:nvPicPr>
          <p:blipFill>
            <a:blip r:embed="rId9" cstate="print"/>
            <a:stretch>
              <a:fillRect/>
            </a:stretch>
          </p:blipFill>
          <p:spPr>
            <a:xfrm>
              <a:off x="1272805" y="9133395"/>
              <a:ext cx="115201" cy="128079"/>
            </a:xfrm>
            <a:prstGeom prst="rect">
              <a:avLst/>
            </a:prstGeom>
          </p:spPr>
        </p:pic>
      </p:grpSp>
      <p:pic>
        <p:nvPicPr>
          <p:cNvPr id="16" name="object 16"/>
          <p:cNvPicPr/>
          <p:nvPr/>
        </p:nvPicPr>
        <p:blipFill>
          <a:blip r:embed="rId10" cstate="print"/>
          <a:stretch>
            <a:fillRect/>
          </a:stretch>
        </p:blipFill>
        <p:spPr>
          <a:xfrm>
            <a:off x="1505621" y="9133571"/>
            <a:ext cx="108343" cy="129959"/>
          </a:xfrm>
          <a:prstGeom prst="rect">
            <a:avLst/>
          </a:prstGeom>
        </p:spPr>
      </p:pic>
      <p:pic>
        <p:nvPicPr>
          <p:cNvPr id="17" name="object 17"/>
          <p:cNvPicPr/>
          <p:nvPr/>
        </p:nvPicPr>
        <p:blipFill>
          <a:blip r:embed="rId6" cstate="print"/>
          <a:stretch>
            <a:fillRect/>
          </a:stretch>
        </p:blipFill>
        <p:spPr>
          <a:xfrm>
            <a:off x="1665720" y="9135622"/>
            <a:ext cx="73647" cy="125856"/>
          </a:xfrm>
          <a:prstGeom prst="rect">
            <a:avLst/>
          </a:prstGeom>
        </p:spPr>
      </p:pic>
      <p:pic>
        <p:nvPicPr>
          <p:cNvPr id="18" name="object 18"/>
          <p:cNvPicPr/>
          <p:nvPr/>
        </p:nvPicPr>
        <p:blipFill>
          <a:blip r:embed="rId11" cstate="print"/>
          <a:stretch>
            <a:fillRect/>
          </a:stretch>
        </p:blipFill>
        <p:spPr>
          <a:xfrm>
            <a:off x="1795042" y="9133233"/>
            <a:ext cx="97180" cy="130644"/>
          </a:xfrm>
          <a:prstGeom prst="rect">
            <a:avLst/>
          </a:prstGeom>
        </p:spPr>
      </p:pic>
      <p:sp>
        <p:nvSpPr>
          <p:cNvPr id="19" name="object 19"/>
          <p:cNvSpPr/>
          <p:nvPr/>
        </p:nvSpPr>
        <p:spPr>
          <a:xfrm>
            <a:off x="1943709" y="9135300"/>
            <a:ext cx="97790" cy="125730"/>
          </a:xfrm>
          <a:custGeom>
            <a:avLst/>
            <a:gdLst/>
            <a:ahLst/>
            <a:cxnLst/>
            <a:rect l="l" t="t" r="r" b="b"/>
            <a:pathLst>
              <a:path w="97789" h="125729">
                <a:moveTo>
                  <a:pt x="97688" y="0"/>
                </a:moveTo>
                <a:lnTo>
                  <a:pt x="0" y="0"/>
                </a:lnTo>
                <a:lnTo>
                  <a:pt x="0" y="12700"/>
                </a:lnTo>
                <a:lnTo>
                  <a:pt x="42062" y="12700"/>
                </a:lnTo>
                <a:lnTo>
                  <a:pt x="42062" y="125730"/>
                </a:lnTo>
                <a:lnTo>
                  <a:pt x="55803" y="125730"/>
                </a:lnTo>
                <a:lnTo>
                  <a:pt x="55803" y="12700"/>
                </a:lnTo>
                <a:lnTo>
                  <a:pt x="97688" y="12700"/>
                </a:lnTo>
                <a:lnTo>
                  <a:pt x="97688" y="0"/>
                </a:lnTo>
                <a:close/>
              </a:path>
            </a:pathLst>
          </a:custGeom>
          <a:solidFill>
            <a:srgbClr val="FFFFFF"/>
          </a:solidFill>
        </p:spPr>
        <p:txBody>
          <a:bodyPr wrap="square" lIns="0" tIns="0" rIns="0" bIns="0" rtlCol="0"/>
          <a:lstStyle/>
          <a:p>
            <a:endParaRPr/>
          </a:p>
        </p:txBody>
      </p:sp>
      <p:pic>
        <p:nvPicPr>
          <p:cNvPr id="20" name="object 20"/>
          <p:cNvPicPr/>
          <p:nvPr/>
        </p:nvPicPr>
        <p:blipFill>
          <a:blip r:embed="rId12" cstate="print"/>
          <a:stretch>
            <a:fillRect/>
          </a:stretch>
        </p:blipFill>
        <p:spPr>
          <a:xfrm>
            <a:off x="2092897" y="9135622"/>
            <a:ext cx="73660" cy="125856"/>
          </a:xfrm>
          <a:prstGeom prst="rect">
            <a:avLst/>
          </a:prstGeom>
        </p:spPr>
      </p:pic>
      <p:pic>
        <p:nvPicPr>
          <p:cNvPr id="21" name="object 21"/>
          <p:cNvPicPr/>
          <p:nvPr/>
        </p:nvPicPr>
        <p:blipFill>
          <a:blip r:embed="rId13" cstate="print"/>
          <a:stretch>
            <a:fillRect/>
          </a:stretch>
        </p:blipFill>
        <p:spPr>
          <a:xfrm>
            <a:off x="2222324" y="9134769"/>
            <a:ext cx="86537" cy="126707"/>
          </a:xfrm>
          <a:prstGeom prst="rect">
            <a:avLst/>
          </a:prstGeom>
        </p:spPr>
      </p:pic>
      <p:grpSp>
        <p:nvGrpSpPr>
          <p:cNvPr id="22" name="object 22"/>
          <p:cNvGrpSpPr/>
          <p:nvPr/>
        </p:nvGrpSpPr>
        <p:grpSpPr>
          <a:xfrm>
            <a:off x="11063251" y="8477248"/>
            <a:ext cx="1181100" cy="662940"/>
            <a:chOff x="11063251" y="8477248"/>
            <a:chExt cx="1181100" cy="662940"/>
          </a:xfrm>
        </p:grpSpPr>
        <p:pic>
          <p:nvPicPr>
            <p:cNvPr id="23" name="object 23"/>
            <p:cNvPicPr/>
            <p:nvPr/>
          </p:nvPicPr>
          <p:blipFill>
            <a:blip r:embed="rId14" cstate="print"/>
            <a:stretch>
              <a:fillRect/>
            </a:stretch>
          </p:blipFill>
          <p:spPr>
            <a:xfrm>
              <a:off x="11686359" y="8541119"/>
              <a:ext cx="200863" cy="199948"/>
            </a:xfrm>
            <a:prstGeom prst="rect">
              <a:avLst/>
            </a:prstGeom>
          </p:spPr>
        </p:pic>
        <p:sp>
          <p:nvSpPr>
            <p:cNvPr id="24" name="object 24"/>
            <p:cNvSpPr/>
            <p:nvPr/>
          </p:nvSpPr>
          <p:spPr>
            <a:xfrm>
              <a:off x="11230318" y="8479789"/>
              <a:ext cx="438150" cy="267970"/>
            </a:xfrm>
            <a:custGeom>
              <a:avLst/>
              <a:gdLst/>
              <a:ahLst/>
              <a:cxnLst/>
              <a:rect l="l" t="t" r="r" b="b"/>
              <a:pathLst>
                <a:path w="438150" h="267970">
                  <a:moveTo>
                    <a:pt x="206032" y="3949"/>
                  </a:moveTo>
                  <a:lnTo>
                    <a:pt x="141173" y="3949"/>
                  </a:lnTo>
                  <a:lnTo>
                    <a:pt x="141173" y="136601"/>
                  </a:lnTo>
                  <a:lnTo>
                    <a:pt x="56680" y="3949"/>
                  </a:lnTo>
                  <a:lnTo>
                    <a:pt x="0" y="3949"/>
                  </a:lnTo>
                  <a:lnTo>
                    <a:pt x="0" y="224955"/>
                  </a:lnTo>
                  <a:lnTo>
                    <a:pt x="16065" y="230632"/>
                  </a:lnTo>
                  <a:lnTo>
                    <a:pt x="32219" y="235839"/>
                  </a:lnTo>
                  <a:lnTo>
                    <a:pt x="48475" y="240576"/>
                  </a:lnTo>
                  <a:lnTo>
                    <a:pt x="64858" y="244843"/>
                  </a:lnTo>
                  <a:lnTo>
                    <a:pt x="64858" y="135128"/>
                  </a:lnTo>
                  <a:lnTo>
                    <a:pt x="143865" y="259168"/>
                  </a:lnTo>
                  <a:lnTo>
                    <a:pt x="159181" y="260985"/>
                  </a:lnTo>
                  <a:lnTo>
                    <a:pt x="190258" y="263918"/>
                  </a:lnTo>
                  <a:lnTo>
                    <a:pt x="206032" y="265023"/>
                  </a:lnTo>
                  <a:lnTo>
                    <a:pt x="206032" y="3949"/>
                  </a:lnTo>
                  <a:close/>
                </a:path>
                <a:path w="438150" h="267970">
                  <a:moveTo>
                    <a:pt x="437540" y="88874"/>
                  </a:moveTo>
                  <a:lnTo>
                    <a:pt x="424865" y="50330"/>
                  </a:lnTo>
                  <a:lnTo>
                    <a:pt x="402653" y="22529"/>
                  </a:lnTo>
                  <a:lnTo>
                    <a:pt x="372884" y="5664"/>
                  </a:lnTo>
                  <a:lnTo>
                    <a:pt x="337502" y="0"/>
                  </a:lnTo>
                  <a:lnTo>
                    <a:pt x="315785" y="2324"/>
                  </a:lnTo>
                  <a:lnTo>
                    <a:pt x="279425" y="19088"/>
                  </a:lnTo>
                  <a:lnTo>
                    <a:pt x="248259" y="54876"/>
                  </a:lnTo>
                  <a:lnTo>
                    <a:pt x="237705" y="107988"/>
                  </a:lnTo>
                  <a:lnTo>
                    <a:pt x="237439" y="137261"/>
                  </a:lnTo>
                  <a:lnTo>
                    <a:pt x="237705" y="166535"/>
                  </a:lnTo>
                  <a:lnTo>
                    <a:pt x="248259" y="219633"/>
                  </a:lnTo>
                  <a:lnTo>
                    <a:pt x="272935" y="250240"/>
                  </a:lnTo>
                  <a:lnTo>
                    <a:pt x="373773" y="267741"/>
                  </a:lnTo>
                  <a:lnTo>
                    <a:pt x="396417" y="256273"/>
                  </a:lnTo>
                  <a:lnTo>
                    <a:pt x="415137" y="238747"/>
                  </a:lnTo>
                  <a:lnTo>
                    <a:pt x="429107" y="215201"/>
                  </a:lnTo>
                  <a:lnTo>
                    <a:pt x="437540" y="185635"/>
                  </a:lnTo>
                  <a:lnTo>
                    <a:pt x="371589" y="185635"/>
                  </a:lnTo>
                  <a:lnTo>
                    <a:pt x="367626" y="196342"/>
                  </a:lnTo>
                  <a:lnTo>
                    <a:pt x="361264" y="205371"/>
                  </a:lnTo>
                  <a:lnTo>
                    <a:pt x="351637" y="211607"/>
                  </a:lnTo>
                  <a:lnTo>
                    <a:pt x="337883" y="213931"/>
                  </a:lnTo>
                  <a:lnTo>
                    <a:pt x="329565" y="213067"/>
                  </a:lnTo>
                  <a:lnTo>
                    <a:pt x="303047" y="166801"/>
                  </a:lnTo>
                  <a:lnTo>
                    <a:pt x="302323" y="137261"/>
                  </a:lnTo>
                  <a:lnTo>
                    <a:pt x="303047" y="107708"/>
                  </a:lnTo>
                  <a:lnTo>
                    <a:pt x="316661" y="67043"/>
                  </a:lnTo>
                  <a:lnTo>
                    <a:pt x="337883" y="58686"/>
                  </a:lnTo>
                  <a:lnTo>
                    <a:pt x="351637" y="61302"/>
                  </a:lnTo>
                  <a:lnTo>
                    <a:pt x="361264" y="68199"/>
                  </a:lnTo>
                  <a:lnTo>
                    <a:pt x="367626" y="77876"/>
                  </a:lnTo>
                  <a:lnTo>
                    <a:pt x="371589" y="88874"/>
                  </a:lnTo>
                  <a:lnTo>
                    <a:pt x="437540" y="88874"/>
                  </a:lnTo>
                  <a:close/>
                </a:path>
              </a:pathLst>
            </a:custGeom>
            <a:solidFill>
              <a:srgbClr val="FFFFFF"/>
            </a:solidFill>
          </p:spPr>
          <p:txBody>
            <a:bodyPr wrap="square" lIns="0" tIns="0" rIns="0" bIns="0" rtlCol="0"/>
            <a:lstStyle/>
            <a:p>
              <a:endParaRPr/>
            </a:p>
          </p:txBody>
        </p:sp>
        <p:pic>
          <p:nvPicPr>
            <p:cNvPr id="25" name="object 25"/>
            <p:cNvPicPr/>
            <p:nvPr/>
          </p:nvPicPr>
          <p:blipFill>
            <a:blip r:embed="rId15" cstate="print"/>
            <a:stretch>
              <a:fillRect/>
            </a:stretch>
          </p:blipFill>
          <p:spPr>
            <a:xfrm>
              <a:off x="11913003" y="8477248"/>
              <a:ext cx="200075" cy="244411"/>
            </a:xfrm>
            <a:prstGeom prst="rect">
              <a:avLst/>
            </a:prstGeom>
          </p:spPr>
        </p:pic>
        <p:sp>
          <p:nvSpPr>
            <p:cNvPr id="26" name="object 26"/>
            <p:cNvSpPr/>
            <p:nvPr/>
          </p:nvSpPr>
          <p:spPr>
            <a:xfrm>
              <a:off x="11063251" y="8650256"/>
              <a:ext cx="1181100" cy="490220"/>
            </a:xfrm>
            <a:custGeom>
              <a:avLst/>
              <a:gdLst/>
              <a:ahLst/>
              <a:cxnLst/>
              <a:rect l="l" t="t" r="r" b="b"/>
              <a:pathLst>
                <a:path w="1181100" h="490220">
                  <a:moveTo>
                    <a:pt x="0" y="0"/>
                  </a:moveTo>
                  <a:lnTo>
                    <a:pt x="32754" y="42305"/>
                  </a:lnTo>
                  <a:lnTo>
                    <a:pt x="67174" y="79271"/>
                  </a:lnTo>
                  <a:lnTo>
                    <a:pt x="103091" y="111208"/>
                  </a:lnTo>
                  <a:lnTo>
                    <a:pt x="140337" y="138430"/>
                  </a:lnTo>
                  <a:lnTo>
                    <a:pt x="178744" y="161247"/>
                  </a:lnTo>
                  <a:lnTo>
                    <a:pt x="218145" y="179973"/>
                  </a:lnTo>
                  <a:lnTo>
                    <a:pt x="258372" y="194919"/>
                  </a:lnTo>
                  <a:lnTo>
                    <a:pt x="299257" y="206397"/>
                  </a:lnTo>
                  <a:lnTo>
                    <a:pt x="340632" y="214719"/>
                  </a:lnTo>
                  <a:lnTo>
                    <a:pt x="382329" y="220197"/>
                  </a:lnTo>
                  <a:lnTo>
                    <a:pt x="424180" y="223144"/>
                  </a:lnTo>
                  <a:lnTo>
                    <a:pt x="466019" y="223871"/>
                  </a:lnTo>
                  <a:lnTo>
                    <a:pt x="507675" y="222691"/>
                  </a:lnTo>
                  <a:lnTo>
                    <a:pt x="548983" y="219915"/>
                  </a:lnTo>
                  <a:lnTo>
                    <a:pt x="589774" y="215856"/>
                  </a:lnTo>
                  <a:lnTo>
                    <a:pt x="629880" y="210825"/>
                  </a:lnTo>
                  <a:lnTo>
                    <a:pt x="669134" y="205134"/>
                  </a:lnTo>
                  <a:lnTo>
                    <a:pt x="780101" y="187227"/>
                  </a:lnTo>
                  <a:lnTo>
                    <a:pt x="814266" y="182019"/>
                  </a:lnTo>
                  <a:lnTo>
                    <a:pt x="846739" y="177713"/>
                  </a:lnTo>
                  <a:lnTo>
                    <a:pt x="877353" y="174619"/>
                  </a:lnTo>
                  <a:lnTo>
                    <a:pt x="905939" y="173050"/>
                  </a:lnTo>
                  <a:lnTo>
                    <a:pt x="932330" y="173317"/>
                  </a:lnTo>
                  <a:lnTo>
                    <a:pt x="977855" y="180612"/>
                  </a:lnTo>
                  <a:lnTo>
                    <a:pt x="1012584" y="198999"/>
                  </a:lnTo>
                  <a:lnTo>
                    <a:pt x="1035177" y="230974"/>
                  </a:lnTo>
                  <a:lnTo>
                    <a:pt x="1007207" y="237615"/>
                  </a:lnTo>
                  <a:lnTo>
                    <a:pt x="980972" y="246687"/>
                  </a:lnTo>
                  <a:lnTo>
                    <a:pt x="932039" y="270732"/>
                  </a:lnTo>
                  <a:lnTo>
                    <a:pt x="885042" y="300330"/>
                  </a:lnTo>
                  <a:lnTo>
                    <a:pt x="836650" y="332701"/>
                  </a:lnTo>
                  <a:lnTo>
                    <a:pt x="810890" y="349059"/>
                  </a:lnTo>
                  <a:lnTo>
                    <a:pt x="754156" y="380380"/>
                  </a:lnTo>
                  <a:lnTo>
                    <a:pt x="687694" y="407527"/>
                  </a:lnTo>
                  <a:lnTo>
                    <a:pt x="649774" y="418666"/>
                  </a:lnTo>
                  <a:lnTo>
                    <a:pt x="608172" y="427720"/>
                  </a:lnTo>
                  <a:lnTo>
                    <a:pt x="562472" y="434340"/>
                  </a:lnTo>
                  <a:lnTo>
                    <a:pt x="512258" y="438179"/>
                  </a:lnTo>
                  <a:lnTo>
                    <a:pt x="457111" y="438890"/>
                  </a:lnTo>
                  <a:lnTo>
                    <a:pt x="396617" y="436125"/>
                  </a:lnTo>
                  <a:lnTo>
                    <a:pt x="330358" y="429538"/>
                  </a:lnTo>
                  <a:lnTo>
                    <a:pt x="257917" y="418780"/>
                  </a:lnTo>
                  <a:lnTo>
                    <a:pt x="178879" y="403504"/>
                  </a:lnTo>
                  <a:lnTo>
                    <a:pt x="244631" y="430879"/>
                  </a:lnTo>
                  <a:lnTo>
                    <a:pt x="307086" y="452529"/>
                  </a:lnTo>
                  <a:lnTo>
                    <a:pt x="366369" y="468851"/>
                  </a:lnTo>
                  <a:lnTo>
                    <a:pt x="422606" y="480241"/>
                  </a:lnTo>
                  <a:lnTo>
                    <a:pt x="475921" y="487097"/>
                  </a:lnTo>
                  <a:lnTo>
                    <a:pt x="526441" y="489815"/>
                  </a:lnTo>
                  <a:lnTo>
                    <a:pt x="574291" y="488791"/>
                  </a:lnTo>
                  <a:lnTo>
                    <a:pt x="619596" y="484424"/>
                  </a:lnTo>
                  <a:lnTo>
                    <a:pt x="662483" y="477110"/>
                  </a:lnTo>
                  <a:lnTo>
                    <a:pt x="703075" y="467245"/>
                  </a:lnTo>
                  <a:lnTo>
                    <a:pt x="741500" y="455227"/>
                  </a:lnTo>
                  <a:lnTo>
                    <a:pt x="777882" y="441452"/>
                  </a:lnTo>
                  <a:lnTo>
                    <a:pt x="845020" y="410220"/>
                  </a:lnTo>
                  <a:lnTo>
                    <a:pt x="905494" y="376724"/>
                  </a:lnTo>
                  <a:lnTo>
                    <a:pt x="960306" y="344138"/>
                  </a:lnTo>
                  <a:lnTo>
                    <a:pt x="985903" y="329179"/>
                  </a:lnTo>
                  <a:lnTo>
                    <a:pt x="1034107" y="303912"/>
                  </a:lnTo>
                  <a:lnTo>
                    <a:pt x="1079159" y="287492"/>
                  </a:lnTo>
                  <a:lnTo>
                    <a:pt x="1122064" y="283095"/>
                  </a:lnTo>
                  <a:lnTo>
                    <a:pt x="1143025" y="286397"/>
                  </a:lnTo>
                  <a:lnTo>
                    <a:pt x="1154371" y="298731"/>
                  </a:lnTo>
                  <a:lnTo>
                    <a:pt x="1160040" y="311862"/>
                  </a:lnTo>
                  <a:lnTo>
                    <a:pt x="1161999" y="322300"/>
                  </a:lnTo>
                  <a:lnTo>
                    <a:pt x="1162215" y="326555"/>
                  </a:lnTo>
                  <a:lnTo>
                    <a:pt x="1166553" y="321232"/>
                  </a:lnTo>
                  <a:lnTo>
                    <a:pt x="1170195" y="314483"/>
                  </a:lnTo>
                  <a:lnTo>
                    <a:pt x="1173196" y="306820"/>
                  </a:lnTo>
                  <a:lnTo>
                    <a:pt x="1176058" y="297611"/>
                  </a:lnTo>
                  <a:lnTo>
                    <a:pt x="1176451" y="295414"/>
                  </a:lnTo>
                  <a:lnTo>
                    <a:pt x="1178496" y="285770"/>
                  </a:lnTo>
                  <a:lnTo>
                    <a:pt x="1180795" y="269900"/>
                  </a:lnTo>
                  <a:lnTo>
                    <a:pt x="1180401" y="269989"/>
                  </a:lnTo>
                  <a:lnTo>
                    <a:pt x="1174893" y="238268"/>
                  </a:lnTo>
                  <a:lnTo>
                    <a:pt x="1155214" y="218741"/>
                  </a:lnTo>
                  <a:lnTo>
                    <a:pt x="1125176" y="204877"/>
                  </a:lnTo>
                  <a:lnTo>
                    <a:pt x="1088593" y="190144"/>
                  </a:lnTo>
                  <a:lnTo>
                    <a:pt x="1086444" y="155641"/>
                  </a:lnTo>
                  <a:lnTo>
                    <a:pt x="1058848" y="130279"/>
                  </a:lnTo>
                  <a:lnTo>
                    <a:pt x="1016343" y="115152"/>
                  </a:lnTo>
                  <a:lnTo>
                    <a:pt x="969467" y="111353"/>
                  </a:lnTo>
                  <a:lnTo>
                    <a:pt x="940007" y="111405"/>
                  </a:lnTo>
                  <a:lnTo>
                    <a:pt x="907753" y="113362"/>
                  </a:lnTo>
                  <a:lnTo>
                    <a:pt x="872917" y="116864"/>
                  </a:lnTo>
                  <a:lnTo>
                    <a:pt x="835708" y="121554"/>
                  </a:lnTo>
                  <a:lnTo>
                    <a:pt x="711948" y="139159"/>
                  </a:lnTo>
                  <a:lnTo>
                    <a:pt x="667351" y="145010"/>
                  </a:lnTo>
                  <a:lnTo>
                    <a:pt x="621433" y="150255"/>
                  </a:lnTo>
                  <a:lnTo>
                    <a:pt x="574405" y="154534"/>
                  </a:lnTo>
                  <a:lnTo>
                    <a:pt x="526476" y="157489"/>
                  </a:lnTo>
                  <a:lnTo>
                    <a:pt x="477858" y="158761"/>
                  </a:lnTo>
                  <a:lnTo>
                    <a:pt x="428760" y="157992"/>
                  </a:lnTo>
                  <a:lnTo>
                    <a:pt x="379392" y="154822"/>
                  </a:lnTo>
                  <a:lnTo>
                    <a:pt x="329966" y="148893"/>
                  </a:lnTo>
                  <a:lnTo>
                    <a:pt x="280691" y="139846"/>
                  </a:lnTo>
                  <a:lnTo>
                    <a:pt x="231777" y="127323"/>
                  </a:lnTo>
                  <a:lnTo>
                    <a:pt x="183436" y="110964"/>
                  </a:lnTo>
                  <a:lnTo>
                    <a:pt x="135878" y="90411"/>
                  </a:lnTo>
                  <a:lnTo>
                    <a:pt x="89312" y="65305"/>
                  </a:lnTo>
                  <a:lnTo>
                    <a:pt x="43949" y="35288"/>
                  </a:lnTo>
                  <a:lnTo>
                    <a:pt x="0" y="0"/>
                  </a:lnTo>
                  <a:close/>
                </a:path>
              </a:pathLst>
            </a:custGeom>
            <a:solidFill>
              <a:srgbClr val="FFFFFF"/>
            </a:solidFill>
          </p:spPr>
          <p:txBody>
            <a:bodyPr wrap="square" lIns="0" tIns="0" rIns="0" bIns="0" rtlCol="0"/>
            <a:lstStyle/>
            <a:p>
              <a:endParaRPr/>
            </a:p>
          </p:txBody>
        </p:sp>
      </p:grpSp>
      <p:pic>
        <p:nvPicPr>
          <p:cNvPr id="27" name="object 27"/>
          <p:cNvPicPr/>
          <p:nvPr/>
        </p:nvPicPr>
        <p:blipFill>
          <a:blip r:embed="rId16" cstate="print"/>
          <a:stretch>
            <a:fillRect/>
          </a:stretch>
        </p:blipFill>
        <p:spPr>
          <a:xfrm>
            <a:off x="10863598" y="9275981"/>
            <a:ext cx="1615403" cy="1029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nowy landscape with trees and text&#10;&#10;AI-generated content may be incorrect.">
            <a:extLst>
              <a:ext uri="{FF2B5EF4-FFF2-40B4-BE49-F238E27FC236}">
                <a16:creationId xmlns:a16="http://schemas.microsoft.com/office/drawing/2014/main" id="{5B794DDD-A81D-048A-67D6-DD7D94524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994640" cy="97555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859483"/>
          </a:xfrm>
          <a:prstGeom prst="rect">
            <a:avLst/>
          </a:prstGeom>
        </p:spPr>
        <p:txBody>
          <a:bodyPr vert="horz" wrap="square" lIns="0" tIns="12700" rIns="0" bIns="0" rtlCol="0">
            <a:spAutoFit/>
          </a:bodyPr>
          <a:lstStyle/>
          <a:p>
            <a:pPr marL="12700" marR="5080">
              <a:lnSpc>
                <a:spcPct val="100000"/>
              </a:lnSpc>
              <a:spcBef>
                <a:spcPts val="100"/>
              </a:spcBef>
            </a:pPr>
            <a:r>
              <a:rPr spc="-170"/>
              <a:t>Every</a:t>
            </a:r>
            <a:r>
              <a:rPr spc="-20"/>
              <a:t> </a:t>
            </a:r>
            <a:r>
              <a:rPr spc="-30"/>
              <a:t>Louisiana</a:t>
            </a:r>
            <a:r>
              <a:rPr spc="-155"/>
              <a:t> </a:t>
            </a:r>
            <a:r>
              <a:rPr spc="-20"/>
              <a:t>parish</a:t>
            </a:r>
            <a:r>
              <a:rPr spc="-100"/>
              <a:t> </a:t>
            </a:r>
            <a:r>
              <a:t>has</a:t>
            </a:r>
            <a:r>
              <a:rPr spc="-55"/>
              <a:t> </a:t>
            </a:r>
            <a:r>
              <a:rPr spc="-20"/>
              <a:t>experienced</a:t>
            </a:r>
            <a:r>
              <a:rPr spc="-55"/>
              <a:t> </a:t>
            </a:r>
            <a:r>
              <a:rPr spc="-65"/>
              <a:t>at</a:t>
            </a:r>
            <a:r>
              <a:rPr spc="-55"/>
              <a:t> </a:t>
            </a:r>
            <a:r>
              <a:t>least</a:t>
            </a:r>
            <a:r>
              <a:rPr spc="-60"/>
              <a:t> </a:t>
            </a:r>
            <a:r>
              <a:rPr spc="-340"/>
              <a:t>13</a:t>
            </a:r>
            <a:r>
              <a:t> </a:t>
            </a:r>
            <a:r>
              <a:rPr spc="-180"/>
              <a:t>FEMA</a:t>
            </a:r>
            <a:r>
              <a:rPr spc="-5"/>
              <a:t> </a:t>
            </a:r>
            <a:r>
              <a:rPr spc="-10"/>
              <a:t>disaster </a:t>
            </a:r>
            <a:r>
              <a:rPr spc="-30"/>
              <a:t>declarations </a:t>
            </a:r>
            <a:r>
              <a:t>since</a:t>
            </a:r>
            <a:r>
              <a:rPr spc="-30"/>
              <a:t> </a:t>
            </a:r>
            <a:r>
              <a:rPr spc="195"/>
              <a:t>2020</a:t>
            </a:r>
            <a:r>
              <a:rPr spc="-30"/>
              <a:t> </a:t>
            </a:r>
            <a:r>
              <a:rPr lang="en-US"/>
              <a:t>—</a:t>
            </a:r>
            <a:r>
              <a:rPr spc="-25"/>
              <a:t> </a:t>
            </a:r>
            <a:r>
              <a:rPr spc="-20"/>
              <a:t>four</a:t>
            </a:r>
            <a:r>
              <a:rPr spc="-30"/>
              <a:t> </a:t>
            </a:r>
            <a:r>
              <a:t>times</a:t>
            </a:r>
            <a:r>
              <a:rPr spc="-30"/>
              <a:t> </a:t>
            </a:r>
            <a:r>
              <a:t>more</a:t>
            </a:r>
            <a:r>
              <a:rPr spc="-30"/>
              <a:t> </a:t>
            </a:r>
            <a:r>
              <a:t>than</a:t>
            </a:r>
            <a:r>
              <a:rPr spc="-30"/>
              <a:t> </a:t>
            </a:r>
            <a:r>
              <a:t>the</a:t>
            </a:r>
            <a:r>
              <a:rPr spc="-25"/>
              <a:t> national</a:t>
            </a:r>
            <a:r>
              <a:rPr spc="-30"/>
              <a:t> </a:t>
            </a:r>
            <a:r>
              <a:rPr spc="-60"/>
              <a:t>average.</a:t>
            </a:r>
            <a:r>
              <a:rPr spc="-30"/>
              <a:t> </a:t>
            </a:r>
            <a:r>
              <a:rPr spc="-25"/>
              <a:t>All </a:t>
            </a:r>
            <a:r>
              <a:rPr spc="-35"/>
              <a:t>total,</a:t>
            </a:r>
            <a:r>
              <a:rPr spc="-75"/>
              <a:t> </a:t>
            </a:r>
            <a:r>
              <a:rPr spc="-30"/>
              <a:t>Louisiana</a:t>
            </a:r>
            <a:r>
              <a:rPr spc="-70"/>
              <a:t> </a:t>
            </a:r>
            <a:r>
              <a:t>has</a:t>
            </a:r>
            <a:r>
              <a:rPr spc="-75"/>
              <a:t> </a:t>
            </a:r>
            <a:r>
              <a:rPr spc="-10"/>
              <a:t>had</a:t>
            </a:r>
            <a:r>
              <a:rPr spc="-70"/>
              <a:t> </a:t>
            </a:r>
            <a:r>
              <a:rPr spc="-55"/>
              <a:t>over</a:t>
            </a:r>
            <a:r>
              <a:rPr spc="-75"/>
              <a:t> </a:t>
            </a:r>
            <a:r>
              <a:rPr spc="315"/>
              <a:t>900</a:t>
            </a:r>
            <a:r>
              <a:rPr spc="-70"/>
              <a:t> </a:t>
            </a:r>
            <a:r>
              <a:rPr spc="-25"/>
              <a:t>disaster</a:t>
            </a:r>
            <a:r>
              <a:rPr spc="-75"/>
              <a:t> </a:t>
            </a:r>
            <a:r>
              <a:rPr spc="-30"/>
              <a:t>declarations</a:t>
            </a:r>
            <a:r>
              <a:rPr spc="-70"/>
              <a:t> </a:t>
            </a:r>
            <a:r>
              <a:t>since</a:t>
            </a:r>
            <a:r>
              <a:rPr spc="-75"/>
              <a:t> </a:t>
            </a:r>
            <a:r>
              <a:rPr spc="135"/>
              <a:t>2020.</a:t>
            </a:r>
          </a:p>
        </p:txBody>
      </p:sp>
      <p:sp>
        <p:nvSpPr>
          <p:cNvPr id="3" name="object 3"/>
          <p:cNvSpPr txBox="1"/>
          <p:nvPr/>
        </p:nvSpPr>
        <p:spPr>
          <a:xfrm>
            <a:off x="2882900" y="2810346"/>
            <a:ext cx="5628640" cy="628377"/>
          </a:xfrm>
          <a:prstGeom prst="rect">
            <a:avLst/>
          </a:prstGeom>
        </p:spPr>
        <p:txBody>
          <a:bodyPr vert="horz" wrap="square" lIns="0" tIns="12700" rIns="0" bIns="0" rtlCol="0">
            <a:spAutoFit/>
          </a:bodyPr>
          <a:lstStyle/>
          <a:p>
            <a:pPr marL="12700">
              <a:lnSpc>
                <a:spcPct val="100000"/>
              </a:lnSpc>
              <a:spcBef>
                <a:spcPts val="100"/>
              </a:spcBef>
            </a:pPr>
            <a:r>
              <a:rPr sz="2000" b="1" spc="-65">
                <a:solidFill>
                  <a:srgbClr val="002F45"/>
                </a:solidFill>
                <a:latin typeface="Calibri" panose="020F0502020204030204" pitchFamily="34" charset="0"/>
                <a:cs typeface="Calibri" panose="020F0502020204030204" pitchFamily="34" charset="0"/>
              </a:rPr>
              <a:t>Number</a:t>
            </a:r>
            <a:r>
              <a:rPr sz="2000" b="1" spc="-5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of </a:t>
            </a:r>
            <a:r>
              <a:rPr sz="2000" b="1" spc="-160">
                <a:solidFill>
                  <a:srgbClr val="002F45"/>
                </a:solidFill>
                <a:latin typeface="Calibri" panose="020F0502020204030204" pitchFamily="34" charset="0"/>
                <a:cs typeface="Calibri" panose="020F0502020204030204" pitchFamily="34" charset="0"/>
              </a:rPr>
              <a:t>FEMA</a:t>
            </a:r>
            <a:r>
              <a:rPr sz="2000" b="1" spc="-50">
                <a:solidFill>
                  <a:srgbClr val="002F45"/>
                </a:solidFill>
                <a:latin typeface="Calibri" panose="020F0502020204030204" pitchFamily="34" charset="0"/>
                <a:cs typeface="Calibri" panose="020F0502020204030204" pitchFamily="34" charset="0"/>
              </a:rPr>
              <a:t> </a:t>
            </a:r>
            <a:r>
              <a:rPr sz="2000" b="1" spc="-95">
                <a:solidFill>
                  <a:srgbClr val="002F45"/>
                </a:solidFill>
                <a:latin typeface="Calibri" panose="020F0502020204030204" pitchFamily="34" charset="0"/>
                <a:cs typeface="Calibri" panose="020F0502020204030204" pitchFamily="34" charset="0"/>
              </a:rPr>
              <a:t>disaster</a:t>
            </a:r>
            <a:r>
              <a:rPr sz="2000" b="1" spc="-50">
                <a:solidFill>
                  <a:srgbClr val="002F45"/>
                </a:solidFill>
                <a:latin typeface="Calibri" panose="020F0502020204030204" pitchFamily="34" charset="0"/>
                <a:cs typeface="Calibri" panose="020F0502020204030204" pitchFamily="34" charset="0"/>
              </a:rPr>
              <a:t> </a:t>
            </a:r>
            <a:r>
              <a:rPr sz="2000" b="1" spc="-65">
                <a:solidFill>
                  <a:srgbClr val="002F45"/>
                </a:solidFill>
                <a:latin typeface="Calibri" panose="020F0502020204030204" pitchFamily="34" charset="0"/>
                <a:cs typeface="Calibri" panose="020F0502020204030204" pitchFamily="34" charset="0"/>
              </a:rPr>
              <a:t>declarations</a:t>
            </a:r>
            <a:r>
              <a:rPr sz="2000" b="1" spc="-50">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0">
                <a:solidFill>
                  <a:srgbClr val="002F45"/>
                </a:solidFill>
                <a:latin typeface="Calibri" panose="020F0502020204030204" pitchFamily="34" charset="0"/>
                <a:cs typeface="Calibri" panose="020F0502020204030204" pitchFamily="34" charset="0"/>
              </a:rPr>
              <a:t> </a:t>
            </a:r>
            <a:r>
              <a:rPr sz="2000" b="1" spc="-55">
                <a:solidFill>
                  <a:srgbClr val="002F45"/>
                </a:solidFill>
                <a:latin typeface="Calibri" panose="020F0502020204030204" pitchFamily="34" charset="0"/>
                <a:cs typeface="Calibri" panose="020F0502020204030204" pitchFamily="34" charset="0"/>
              </a:rPr>
              <a:t>parish/county</a:t>
            </a:r>
            <a:endParaRPr sz="2000" b="1">
              <a:latin typeface="Calibri" panose="020F0502020204030204" pitchFamily="34" charset="0"/>
              <a:cs typeface="Calibri" panose="020F0502020204030204" pitchFamily="34" charset="0"/>
            </a:endParaRPr>
          </a:p>
          <a:p>
            <a:pPr marL="12700">
              <a:lnSpc>
                <a:spcPct val="100000"/>
              </a:lnSpc>
            </a:pPr>
            <a:r>
              <a:rPr sz="2000" spc="-75">
                <a:solidFill>
                  <a:srgbClr val="002F45"/>
                </a:solidFill>
                <a:latin typeface="Calibri" panose="020F0502020204030204" pitchFamily="34" charset="0"/>
                <a:cs typeface="Calibri" panose="020F0502020204030204" pitchFamily="34" charset="0"/>
              </a:rPr>
              <a:t>Jan</a:t>
            </a:r>
            <a:r>
              <a:rPr sz="2000" spc="-45">
                <a:solidFill>
                  <a:srgbClr val="002F45"/>
                </a:solidFill>
                <a:latin typeface="Calibri" panose="020F0502020204030204" pitchFamily="34" charset="0"/>
                <a:cs typeface="Calibri" panose="020F0502020204030204" pitchFamily="34" charset="0"/>
              </a:rPr>
              <a:t> </a:t>
            </a:r>
            <a:r>
              <a:rPr sz="2000" spc="-100">
                <a:solidFill>
                  <a:srgbClr val="002F45"/>
                </a:solidFill>
                <a:latin typeface="Calibri" panose="020F0502020204030204" pitchFamily="34" charset="0"/>
                <a:cs typeface="Calibri" panose="020F0502020204030204" pitchFamily="34" charset="0"/>
              </a:rPr>
              <a:t>1,</a:t>
            </a:r>
            <a:r>
              <a:rPr sz="2000" spc="-50">
                <a:solidFill>
                  <a:srgbClr val="002F45"/>
                </a:solidFill>
                <a:latin typeface="Calibri" panose="020F0502020204030204" pitchFamily="34" charset="0"/>
                <a:cs typeface="Calibri" panose="020F0502020204030204" pitchFamily="34" charset="0"/>
              </a:rPr>
              <a:t> </a:t>
            </a:r>
            <a:r>
              <a:rPr sz="2000" spc="-40">
                <a:solidFill>
                  <a:srgbClr val="002F45"/>
                </a:solidFill>
                <a:latin typeface="Calibri" panose="020F0502020204030204" pitchFamily="34" charset="0"/>
                <a:cs typeface="Calibri" panose="020F0502020204030204" pitchFamily="34" charset="0"/>
              </a:rPr>
              <a:t>2020</a:t>
            </a:r>
            <a:r>
              <a:rPr sz="2000" spc="-45">
                <a:solidFill>
                  <a:srgbClr val="002F45"/>
                </a:solidFill>
                <a:latin typeface="Calibri" panose="020F0502020204030204" pitchFamily="34" charset="0"/>
                <a:cs typeface="Calibri" panose="020F0502020204030204" pitchFamily="34" charset="0"/>
              </a:rPr>
              <a:t> </a:t>
            </a:r>
            <a:r>
              <a:rPr sz="2000" spc="370">
                <a:solidFill>
                  <a:srgbClr val="002F45"/>
                </a:solidFill>
                <a:latin typeface="Calibri" panose="020F0502020204030204" pitchFamily="34" charset="0"/>
                <a:cs typeface="Calibri" panose="020F0502020204030204" pitchFamily="34" charset="0"/>
              </a:rPr>
              <a:t>–</a:t>
            </a:r>
            <a:r>
              <a:rPr sz="2000" spc="-4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November</a:t>
            </a:r>
            <a:r>
              <a:rPr sz="2000" spc="-45">
                <a:solidFill>
                  <a:srgbClr val="002F45"/>
                </a:solidFill>
                <a:latin typeface="Calibri" panose="020F0502020204030204" pitchFamily="34" charset="0"/>
                <a:cs typeface="Calibri" panose="020F0502020204030204" pitchFamily="34" charset="0"/>
              </a:rPr>
              <a:t> </a:t>
            </a:r>
            <a:r>
              <a:rPr sz="2000" spc="-75">
                <a:solidFill>
                  <a:srgbClr val="002F45"/>
                </a:solidFill>
                <a:latin typeface="Calibri" panose="020F0502020204030204" pitchFamily="34" charset="0"/>
                <a:cs typeface="Calibri" panose="020F0502020204030204" pitchFamily="34" charset="0"/>
              </a:rPr>
              <a:t>13,</a:t>
            </a:r>
            <a:r>
              <a:rPr sz="2000" spc="-45">
                <a:solidFill>
                  <a:srgbClr val="002F45"/>
                </a:solidFill>
                <a:latin typeface="Calibri" panose="020F0502020204030204" pitchFamily="34" charset="0"/>
                <a:cs typeface="Calibri" panose="020F0502020204030204" pitchFamily="34" charset="0"/>
              </a:rPr>
              <a:t> </a:t>
            </a:r>
            <a:r>
              <a:rPr sz="2000" spc="-20">
                <a:solidFill>
                  <a:srgbClr val="002F45"/>
                </a:solidFill>
                <a:latin typeface="Calibri" panose="020F0502020204030204" pitchFamily="34" charset="0"/>
                <a:cs typeface="Calibri" panose="020F0502020204030204" pitchFamily="34" charset="0"/>
              </a:rPr>
              <a:t>2024</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499778"/>
            <a:ext cx="7098030" cy="683264"/>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FEMA</a:t>
            </a:r>
            <a:r>
              <a:rPr sz="1200" spc="-2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Includes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all</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county-level</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disaster</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declarations</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(except</a:t>
            </a:r>
            <a:r>
              <a:rPr sz="1200" spc="5">
                <a:solidFill>
                  <a:srgbClr val="002F45"/>
                </a:solidFill>
                <a:latin typeface="Calibri" panose="020F0502020204030204" pitchFamily="34" charset="0"/>
                <a:cs typeface="Calibri" panose="020F0502020204030204" pitchFamily="34" charset="0"/>
              </a:rPr>
              <a:t> </a:t>
            </a:r>
            <a:r>
              <a:rPr sz="1200" spc="-65">
                <a:solidFill>
                  <a:srgbClr val="002F45"/>
                </a:solidFill>
                <a:latin typeface="Calibri" panose="020F0502020204030204" pitchFamily="34" charset="0"/>
                <a:cs typeface="Calibri" panose="020F0502020204030204" pitchFamily="34" charset="0"/>
              </a:rPr>
              <a:t>COVID-</a:t>
            </a:r>
            <a:r>
              <a:rPr sz="1200" spc="-70">
                <a:solidFill>
                  <a:srgbClr val="002F45"/>
                </a:solidFill>
                <a:latin typeface="Calibri" panose="020F0502020204030204" pitchFamily="34" charset="0"/>
                <a:cs typeface="Calibri" panose="020F0502020204030204" pitchFamily="34" charset="0"/>
              </a:rPr>
              <a:t>19).</a:t>
            </a:r>
            <a:r>
              <a:rPr sz="1200" spc="10">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For</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example:</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Dam/levee</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breaks,</a:t>
            </a:r>
            <a:r>
              <a:rPr sz="1200" spc="1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droughts, earthquakes,</a:t>
            </a:r>
            <a:r>
              <a:rPr sz="1200" spc="-20">
                <a:solidFill>
                  <a:srgbClr val="002F45"/>
                </a:solidFill>
                <a:latin typeface="Calibri" panose="020F0502020204030204" pitchFamily="34" charset="0"/>
                <a:cs typeface="Calibri" panose="020F0502020204030204" pitchFamily="34" charset="0"/>
              </a:rPr>
              <a:t> fires, </a:t>
            </a:r>
            <a:r>
              <a:rPr sz="1200">
                <a:solidFill>
                  <a:srgbClr val="002F45"/>
                </a:solidFill>
                <a:latin typeface="Calibri" panose="020F0502020204030204" pitchFamily="34" charset="0"/>
                <a:cs typeface="Calibri" panose="020F0502020204030204" pitchFamily="34" charset="0"/>
              </a:rPr>
              <a:t>floods,</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hurricanes,</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landslides,</a:t>
            </a:r>
            <a:r>
              <a:rPr sz="1200" spc="-20">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severe</a:t>
            </a:r>
            <a:r>
              <a:rPr sz="1200" spc="-20">
                <a:solidFill>
                  <a:srgbClr val="002F45"/>
                </a:solidFill>
                <a:latin typeface="Calibri" panose="020F0502020204030204" pitchFamily="34" charset="0"/>
                <a:cs typeface="Calibri" panose="020F0502020204030204" pitchFamily="34" charset="0"/>
              </a:rPr>
              <a:t> storms, </a:t>
            </a:r>
            <a:r>
              <a:rPr sz="1200" spc="-10">
                <a:solidFill>
                  <a:srgbClr val="002F45"/>
                </a:solidFill>
                <a:latin typeface="Calibri" panose="020F0502020204030204" pitchFamily="34" charset="0"/>
                <a:cs typeface="Calibri" panose="020F0502020204030204" pitchFamily="34" charset="0"/>
              </a:rPr>
              <a:t>tornadoes,</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water</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crises.</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1892300" y="3637077"/>
            <a:ext cx="9220187" cy="45244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397819"/>
          </a:xfrm>
          <a:prstGeom prst="rect">
            <a:avLst/>
          </a:prstGeom>
        </p:spPr>
        <p:txBody>
          <a:bodyPr vert="horz" wrap="square" lIns="0" tIns="12700" rIns="0" bIns="0" rtlCol="0">
            <a:spAutoFit/>
          </a:bodyPr>
          <a:lstStyle/>
          <a:p>
            <a:pPr marL="12700" marR="5080">
              <a:lnSpc>
                <a:spcPct val="100000"/>
              </a:lnSpc>
              <a:spcBef>
                <a:spcPts val="100"/>
              </a:spcBef>
            </a:pPr>
            <a:r>
              <a:rPr spc="-35"/>
              <a:t>Billion-</a:t>
            </a:r>
            <a:r>
              <a:rPr spc="-55"/>
              <a:t>dollar</a:t>
            </a:r>
            <a:r>
              <a:rPr spc="-15"/>
              <a:t> </a:t>
            </a:r>
            <a:r>
              <a:rPr spc="-40"/>
              <a:t>weather</a:t>
            </a:r>
            <a:r>
              <a:rPr spc="-15"/>
              <a:t> </a:t>
            </a:r>
            <a:r>
              <a:rPr spc="-10"/>
              <a:t>disasters </a:t>
            </a:r>
            <a:r>
              <a:t>in</a:t>
            </a:r>
            <a:r>
              <a:rPr spc="-15"/>
              <a:t> </a:t>
            </a:r>
            <a:r>
              <a:t>the</a:t>
            </a:r>
            <a:r>
              <a:rPr spc="-15"/>
              <a:t> </a:t>
            </a:r>
            <a:r>
              <a:t>U.S.</a:t>
            </a:r>
            <a:r>
              <a:rPr spc="-10"/>
              <a:t> </a:t>
            </a:r>
            <a:r>
              <a:rPr spc="-60"/>
              <a:t>are</a:t>
            </a:r>
            <a:r>
              <a:rPr spc="-15"/>
              <a:t> </a:t>
            </a:r>
            <a:r>
              <a:t>increasing</a:t>
            </a:r>
            <a:r>
              <a:rPr spc="-15"/>
              <a:t> </a:t>
            </a:r>
            <a:r>
              <a:t>in</a:t>
            </a:r>
            <a:r>
              <a:rPr spc="-10"/>
              <a:t> </a:t>
            </a:r>
            <a:r>
              <a:t>size</a:t>
            </a:r>
            <a:r>
              <a:rPr spc="-15"/>
              <a:t> </a:t>
            </a:r>
            <a:r>
              <a:rPr spc="-25"/>
              <a:t>and </a:t>
            </a:r>
            <a:r>
              <a:rPr spc="-10"/>
              <a:t>impact.</a:t>
            </a:r>
            <a:r>
              <a:rPr spc="-45"/>
              <a:t> </a:t>
            </a:r>
            <a:r>
              <a:t>Since</a:t>
            </a:r>
            <a:r>
              <a:rPr spc="-40"/>
              <a:t> </a:t>
            </a:r>
            <a:r>
              <a:rPr spc="145"/>
              <a:t>2020,</a:t>
            </a:r>
            <a:r>
              <a:rPr spc="-40"/>
              <a:t> </a:t>
            </a:r>
            <a:r>
              <a:rPr spc="-30"/>
              <a:t>Louisiana</a:t>
            </a:r>
            <a:r>
              <a:rPr spc="-40"/>
              <a:t> </a:t>
            </a:r>
            <a:r>
              <a:t>has</a:t>
            </a:r>
            <a:r>
              <a:rPr spc="-45"/>
              <a:t> </a:t>
            </a:r>
            <a:r>
              <a:rPr spc="-20"/>
              <a:t>experienced</a:t>
            </a:r>
            <a:r>
              <a:rPr spc="-40"/>
              <a:t> </a:t>
            </a:r>
            <a:r>
              <a:rPr spc="-100"/>
              <a:t>by</a:t>
            </a:r>
            <a:r>
              <a:rPr spc="-40"/>
              <a:t> </a:t>
            </a:r>
            <a:r>
              <a:rPr spc="-105"/>
              <a:t>far</a:t>
            </a:r>
            <a:r>
              <a:rPr spc="-40"/>
              <a:t> </a:t>
            </a:r>
            <a:r>
              <a:t>the</a:t>
            </a:r>
            <a:r>
              <a:rPr spc="-40"/>
              <a:t> </a:t>
            </a:r>
            <a:r>
              <a:t>most</a:t>
            </a:r>
            <a:r>
              <a:rPr spc="-45"/>
              <a:t> </a:t>
            </a:r>
            <a:r>
              <a:rPr spc="-10"/>
              <a:t>damages </a:t>
            </a:r>
            <a:r>
              <a:t>with</a:t>
            </a:r>
            <a:r>
              <a:rPr spc="-60"/>
              <a:t> </a:t>
            </a:r>
            <a:r>
              <a:rPr spc="-65"/>
              <a:t>at</a:t>
            </a:r>
            <a:r>
              <a:rPr spc="-55"/>
              <a:t> </a:t>
            </a:r>
            <a:r>
              <a:t>least</a:t>
            </a:r>
            <a:r>
              <a:rPr spc="-55"/>
              <a:t> </a:t>
            </a:r>
            <a:r>
              <a:rPr spc="165"/>
              <a:t>$20</a:t>
            </a:r>
            <a:r>
              <a:rPr spc="-55"/>
              <a:t> </a:t>
            </a:r>
            <a:r>
              <a:t>billion</a:t>
            </a:r>
            <a:r>
              <a:rPr spc="-55"/>
              <a:t> </a:t>
            </a:r>
            <a:r>
              <a:rPr spc="-10"/>
              <a:t>per</a:t>
            </a:r>
            <a:r>
              <a:rPr spc="-55"/>
              <a:t> </a:t>
            </a:r>
            <a:r>
              <a:t>million</a:t>
            </a:r>
            <a:r>
              <a:rPr spc="-60"/>
              <a:t> </a:t>
            </a:r>
            <a:r>
              <a:rPr spc="-10"/>
              <a:t>residents.</a:t>
            </a:r>
          </a:p>
        </p:txBody>
      </p:sp>
      <p:sp>
        <p:nvSpPr>
          <p:cNvPr id="3" name="object 3"/>
          <p:cNvSpPr txBox="1"/>
          <p:nvPr/>
        </p:nvSpPr>
        <p:spPr>
          <a:xfrm>
            <a:off x="444500" y="2748430"/>
            <a:ext cx="9708515" cy="628377"/>
          </a:xfrm>
          <a:prstGeom prst="rect">
            <a:avLst/>
          </a:prstGeom>
        </p:spPr>
        <p:txBody>
          <a:bodyPr vert="horz" wrap="square" lIns="0" tIns="30480" rIns="0" bIns="0" rtlCol="0">
            <a:spAutoFit/>
          </a:bodyPr>
          <a:lstStyle/>
          <a:p>
            <a:pPr marL="12700">
              <a:lnSpc>
                <a:spcPct val="100000"/>
              </a:lnSpc>
              <a:spcBef>
                <a:spcPts val="240"/>
              </a:spcBef>
            </a:pPr>
            <a:r>
              <a:rPr sz="2000" b="1" spc="-55">
                <a:solidFill>
                  <a:srgbClr val="002F45"/>
                </a:solidFill>
                <a:latin typeface="Calibri" panose="020F0502020204030204" pitchFamily="34" charset="0"/>
                <a:cs typeface="Calibri" panose="020F0502020204030204" pitchFamily="34" charset="0"/>
              </a:rPr>
              <a:t>Billion-dollar</a:t>
            </a:r>
            <a:r>
              <a:rPr sz="2000" b="1" spc="-30">
                <a:solidFill>
                  <a:srgbClr val="002F45"/>
                </a:solidFill>
                <a:latin typeface="Calibri" panose="020F0502020204030204" pitchFamily="34" charset="0"/>
                <a:cs typeface="Calibri" panose="020F0502020204030204" pitchFamily="34" charset="0"/>
              </a:rPr>
              <a:t> </a:t>
            </a:r>
            <a:r>
              <a:rPr sz="2000" b="1" spc="-40">
                <a:solidFill>
                  <a:srgbClr val="002F45"/>
                </a:solidFill>
                <a:latin typeface="Calibri" panose="020F0502020204030204" pitchFamily="34" charset="0"/>
                <a:cs typeface="Calibri" panose="020F0502020204030204" pitchFamily="34" charset="0"/>
              </a:rPr>
              <a:t>weather</a:t>
            </a:r>
            <a:r>
              <a:rPr sz="2000" b="1" spc="-25">
                <a:solidFill>
                  <a:srgbClr val="002F45"/>
                </a:solidFill>
                <a:latin typeface="Calibri" panose="020F0502020204030204" pitchFamily="34" charset="0"/>
                <a:cs typeface="Calibri" panose="020F0502020204030204" pitchFamily="34" charset="0"/>
              </a:rPr>
              <a:t> </a:t>
            </a:r>
            <a:r>
              <a:rPr sz="2000" b="1" spc="-80">
                <a:solidFill>
                  <a:srgbClr val="002F45"/>
                </a:solidFill>
                <a:latin typeface="Calibri" panose="020F0502020204030204" pitchFamily="34" charset="0"/>
                <a:cs typeface="Calibri" panose="020F0502020204030204" pitchFamily="34" charset="0"/>
              </a:rPr>
              <a:t>and</a:t>
            </a:r>
            <a:r>
              <a:rPr sz="2000" b="1" spc="-30">
                <a:solidFill>
                  <a:srgbClr val="002F45"/>
                </a:solidFill>
                <a:latin typeface="Calibri" panose="020F0502020204030204" pitchFamily="34" charset="0"/>
                <a:cs typeface="Calibri" panose="020F0502020204030204" pitchFamily="34" charset="0"/>
              </a:rPr>
              <a:t> </a:t>
            </a:r>
            <a:r>
              <a:rPr sz="2000" b="1" spc="-35">
                <a:solidFill>
                  <a:srgbClr val="002F45"/>
                </a:solidFill>
                <a:latin typeface="Calibri" panose="020F0502020204030204" pitchFamily="34" charset="0"/>
                <a:cs typeface="Calibri" panose="020F0502020204030204" pitchFamily="34" charset="0"/>
              </a:rPr>
              <a:t>climate</a:t>
            </a:r>
            <a:r>
              <a:rPr sz="2000" b="1" spc="-25">
                <a:solidFill>
                  <a:srgbClr val="002F45"/>
                </a:solidFill>
                <a:latin typeface="Calibri" panose="020F0502020204030204" pitchFamily="34" charset="0"/>
                <a:cs typeface="Calibri" panose="020F0502020204030204" pitchFamily="34" charset="0"/>
              </a:rPr>
              <a:t> </a:t>
            </a:r>
            <a:r>
              <a:rPr sz="2000" b="1" spc="-95">
                <a:solidFill>
                  <a:srgbClr val="002F45"/>
                </a:solidFill>
                <a:latin typeface="Calibri" panose="020F0502020204030204" pitchFamily="34" charset="0"/>
                <a:cs typeface="Calibri" panose="020F0502020204030204" pitchFamily="34" charset="0"/>
              </a:rPr>
              <a:t>disaster</a:t>
            </a:r>
            <a:r>
              <a:rPr sz="2000" b="1" spc="-30">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events,</a:t>
            </a:r>
            <a:r>
              <a:rPr sz="2000" b="1" spc="-25">
                <a:solidFill>
                  <a:srgbClr val="002F45"/>
                </a:solidFill>
                <a:latin typeface="Calibri" panose="020F0502020204030204" pitchFamily="34" charset="0"/>
                <a:cs typeface="Calibri" panose="020F0502020204030204" pitchFamily="34" charset="0"/>
              </a:rPr>
              <a:t> </a:t>
            </a:r>
            <a:r>
              <a:rPr sz="2000" b="1" spc="-165">
                <a:solidFill>
                  <a:srgbClr val="002F45"/>
                </a:solidFill>
                <a:latin typeface="Calibri" panose="020F0502020204030204" pitchFamily="34" charset="0"/>
                <a:cs typeface="Calibri" panose="020F0502020204030204" pitchFamily="34" charset="0"/>
              </a:rPr>
              <a:t>U.S.</a:t>
            </a:r>
            <a:r>
              <a:rPr sz="2000" b="1" spc="-25">
                <a:solidFill>
                  <a:srgbClr val="002F45"/>
                </a:solidFill>
                <a:latin typeface="Calibri" panose="020F0502020204030204" pitchFamily="34" charset="0"/>
                <a:cs typeface="Calibri" panose="020F0502020204030204" pitchFamily="34" charset="0"/>
              </a:rPr>
              <a:t> </a:t>
            </a:r>
            <a:r>
              <a:rPr sz="2000" b="1" spc="-45">
                <a:solidFill>
                  <a:srgbClr val="002F45"/>
                </a:solidFill>
                <a:latin typeface="Calibri" panose="020F0502020204030204" pitchFamily="34" charset="0"/>
                <a:cs typeface="Calibri" panose="020F0502020204030204" pitchFamily="34" charset="0"/>
              </a:rPr>
              <a:t>(inflation-</a:t>
            </a:r>
            <a:r>
              <a:rPr sz="2000" b="1" spc="-10">
                <a:solidFill>
                  <a:srgbClr val="002F45"/>
                </a:solidFill>
                <a:latin typeface="Calibri" panose="020F0502020204030204" pitchFamily="34" charset="0"/>
                <a:cs typeface="Calibri" panose="020F0502020204030204" pitchFamily="34" charset="0"/>
              </a:rPr>
              <a:t>adjusted)</a:t>
            </a:r>
            <a:endParaRPr sz="2000" b="1">
              <a:latin typeface="Calibri" panose="020F0502020204030204" pitchFamily="34" charset="0"/>
              <a:cs typeface="Calibri" panose="020F0502020204030204" pitchFamily="34" charset="0"/>
            </a:endParaRPr>
          </a:p>
          <a:p>
            <a:pPr marL="12700">
              <a:lnSpc>
                <a:spcPct val="100000"/>
              </a:lnSpc>
              <a:spcBef>
                <a:spcPts val="140"/>
              </a:spcBef>
              <a:tabLst>
                <a:tab pos="6177915" algn="l"/>
              </a:tabLst>
            </a:pPr>
            <a:r>
              <a:rPr>
                <a:solidFill>
                  <a:srgbClr val="002F45"/>
                </a:solidFill>
                <a:latin typeface="Calibri" panose="020F0502020204030204" pitchFamily="34" charset="0"/>
                <a:cs typeface="Calibri" panose="020F0502020204030204" pitchFamily="34" charset="0"/>
              </a:rPr>
              <a:t>Annual</a:t>
            </a:r>
            <a:r>
              <a:rPr spc="-55">
                <a:solidFill>
                  <a:srgbClr val="002F45"/>
                </a:solidFill>
                <a:latin typeface="Calibri" panose="020F0502020204030204" pitchFamily="34" charset="0"/>
                <a:cs typeface="Calibri" panose="020F0502020204030204" pitchFamily="34" charset="0"/>
              </a:rPr>
              <a:t> </a:t>
            </a:r>
            <a:r>
              <a:rPr>
                <a:solidFill>
                  <a:srgbClr val="002F45"/>
                </a:solidFill>
                <a:latin typeface="Calibri" panose="020F0502020204030204" pitchFamily="34" charset="0"/>
                <a:cs typeface="Calibri" panose="020F0502020204030204" pitchFamily="34" charset="0"/>
              </a:rPr>
              <a:t>cost</a:t>
            </a:r>
            <a:r>
              <a:rPr spc="-50">
                <a:solidFill>
                  <a:srgbClr val="002F45"/>
                </a:solidFill>
                <a:latin typeface="Calibri" panose="020F0502020204030204" pitchFamily="34" charset="0"/>
                <a:cs typeface="Calibri" panose="020F0502020204030204" pitchFamily="34" charset="0"/>
              </a:rPr>
              <a:t> </a:t>
            </a:r>
            <a:r>
              <a:rPr>
                <a:solidFill>
                  <a:srgbClr val="002F45"/>
                </a:solidFill>
                <a:latin typeface="Calibri" panose="020F0502020204030204" pitchFamily="34" charset="0"/>
                <a:cs typeface="Calibri" panose="020F0502020204030204" pitchFamily="34" charset="0"/>
              </a:rPr>
              <a:t>by</a:t>
            </a:r>
            <a:r>
              <a:rPr spc="-55">
                <a:solidFill>
                  <a:srgbClr val="002F45"/>
                </a:solidFill>
                <a:latin typeface="Calibri" panose="020F0502020204030204" pitchFamily="34" charset="0"/>
                <a:cs typeface="Calibri" panose="020F0502020204030204" pitchFamily="34" charset="0"/>
              </a:rPr>
              <a:t> </a:t>
            </a:r>
            <a:r>
              <a:rPr>
                <a:solidFill>
                  <a:srgbClr val="002F45"/>
                </a:solidFill>
                <a:latin typeface="Calibri" panose="020F0502020204030204" pitchFamily="34" charset="0"/>
                <a:cs typeface="Calibri" panose="020F0502020204030204" pitchFamily="34" charset="0"/>
              </a:rPr>
              <a:t>type</a:t>
            </a:r>
            <a:r>
              <a:rPr spc="-50">
                <a:solidFill>
                  <a:srgbClr val="002F45"/>
                </a:solidFill>
                <a:latin typeface="Calibri" panose="020F0502020204030204" pitchFamily="34" charset="0"/>
                <a:cs typeface="Calibri" panose="020F0502020204030204" pitchFamily="34" charset="0"/>
              </a:rPr>
              <a:t> </a:t>
            </a:r>
            <a:r>
              <a:rPr spc="50">
                <a:solidFill>
                  <a:srgbClr val="002F45"/>
                </a:solidFill>
                <a:latin typeface="Calibri" panose="020F0502020204030204" pitchFamily="34" charset="0"/>
                <a:cs typeface="Calibri" panose="020F0502020204030204" pitchFamily="34" charset="0"/>
              </a:rPr>
              <a:t>of</a:t>
            </a:r>
            <a:r>
              <a:rPr spc="-55">
                <a:solidFill>
                  <a:srgbClr val="002F45"/>
                </a:solidFill>
                <a:latin typeface="Calibri" panose="020F0502020204030204" pitchFamily="34" charset="0"/>
                <a:cs typeface="Calibri" panose="020F0502020204030204" pitchFamily="34" charset="0"/>
              </a:rPr>
              <a:t> </a:t>
            </a:r>
            <a:r>
              <a:rPr spc="-30">
                <a:solidFill>
                  <a:srgbClr val="002F45"/>
                </a:solidFill>
                <a:latin typeface="Calibri" panose="020F0502020204030204" pitchFamily="34" charset="0"/>
                <a:cs typeface="Calibri" panose="020F0502020204030204" pitchFamily="34" charset="0"/>
              </a:rPr>
              <a:t>disaster,</a:t>
            </a:r>
            <a:r>
              <a:rPr spc="-50">
                <a:solidFill>
                  <a:srgbClr val="002F45"/>
                </a:solidFill>
                <a:latin typeface="Calibri" panose="020F0502020204030204" pitchFamily="34" charset="0"/>
                <a:cs typeface="Calibri" panose="020F0502020204030204" pitchFamily="34" charset="0"/>
              </a:rPr>
              <a:t> </a:t>
            </a:r>
            <a:r>
              <a:rPr spc="-10">
                <a:solidFill>
                  <a:srgbClr val="002F45"/>
                </a:solidFill>
                <a:latin typeface="Calibri" panose="020F0502020204030204" pitchFamily="34" charset="0"/>
                <a:cs typeface="Calibri" panose="020F0502020204030204" pitchFamily="34" charset="0"/>
              </a:rPr>
              <a:t>1980–2024</a:t>
            </a:r>
            <a:r>
              <a:rPr>
                <a:solidFill>
                  <a:srgbClr val="002F45"/>
                </a:solidFill>
                <a:latin typeface="Calibri" panose="020F0502020204030204" pitchFamily="34" charset="0"/>
                <a:cs typeface="Calibri" panose="020F0502020204030204" pitchFamily="34" charset="0"/>
              </a:rPr>
              <a:t>	</a:t>
            </a:r>
            <a:r>
              <a:rPr spc="-55">
                <a:solidFill>
                  <a:srgbClr val="002F45"/>
                </a:solidFill>
                <a:latin typeface="Calibri" panose="020F0502020204030204" pitchFamily="34" charset="0"/>
                <a:cs typeface="Calibri" panose="020F0502020204030204" pitchFamily="34" charset="0"/>
              </a:rPr>
              <a:t>Cost</a:t>
            </a:r>
            <a:r>
              <a:rPr spc="-35">
                <a:solidFill>
                  <a:srgbClr val="002F45"/>
                </a:solidFill>
                <a:latin typeface="Calibri" panose="020F0502020204030204" pitchFamily="34" charset="0"/>
                <a:cs typeface="Calibri" panose="020F0502020204030204" pitchFamily="34" charset="0"/>
              </a:rPr>
              <a:t> </a:t>
            </a:r>
            <a:r>
              <a:rPr>
                <a:solidFill>
                  <a:srgbClr val="002F45"/>
                </a:solidFill>
                <a:latin typeface="Calibri" panose="020F0502020204030204" pitchFamily="34" charset="0"/>
                <a:cs typeface="Calibri" panose="020F0502020204030204" pitchFamily="34" charset="0"/>
              </a:rPr>
              <a:t>per</a:t>
            </a:r>
            <a:r>
              <a:rPr spc="-35">
                <a:solidFill>
                  <a:srgbClr val="002F45"/>
                </a:solidFill>
                <a:latin typeface="Calibri" panose="020F0502020204030204" pitchFamily="34" charset="0"/>
                <a:cs typeface="Calibri" panose="020F0502020204030204" pitchFamily="34" charset="0"/>
              </a:rPr>
              <a:t> </a:t>
            </a:r>
            <a:r>
              <a:rPr spc="55">
                <a:solidFill>
                  <a:srgbClr val="002F45"/>
                </a:solidFill>
                <a:latin typeface="Calibri" panose="020F0502020204030204" pitchFamily="34" charset="0"/>
                <a:cs typeface="Calibri" panose="020F0502020204030204" pitchFamily="34" charset="0"/>
              </a:rPr>
              <a:t>million</a:t>
            </a:r>
            <a:r>
              <a:rPr spc="-35">
                <a:solidFill>
                  <a:srgbClr val="002F45"/>
                </a:solidFill>
                <a:latin typeface="Calibri" panose="020F0502020204030204" pitchFamily="34" charset="0"/>
                <a:cs typeface="Calibri" panose="020F0502020204030204" pitchFamily="34" charset="0"/>
              </a:rPr>
              <a:t> </a:t>
            </a:r>
            <a:r>
              <a:rPr spc="-30">
                <a:solidFill>
                  <a:srgbClr val="002F45"/>
                </a:solidFill>
                <a:latin typeface="Calibri" panose="020F0502020204030204" pitchFamily="34" charset="0"/>
                <a:cs typeface="Calibri" panose="020F0502020204030204" pitchFamily="34" charset="0"/>
              </a:rPr>
              <a:t>residents,</a:t>
            </a:r>
            <a:r>
              <a:rPr spc="-35">
                <a:solidFill>
                  <a:srgbClr val="002F45"/>
                </a:solidFill>
                <a:latin typeface="Calibri" panose="020F0502020204030204" pitchFamily="34" charset="0"/>
                <a:cs typeface="Calibri" panose="020F0502020204030204" pitchFamily="34" charset="0"/>
              </a:rPr>
              <a:t> </a:t>
            </a:r>
            <a:r>
              <a:rPr spc="-10">
                <a:solidFill>
                  <a:srgbClr val="002F45"/>
                </a:solidFill>
                <a:latin typeface="Calibri" panose="020F0502020204030204" pitchFamily="34" charset="0"/>
                <a:cs typeface="Calibri" panose="020F0502020204030204" pitchFamily="34" charset="0"/>
              </a:rPr>
              <a:t>2020–24</a:t>
            </a:r>
            <a:endParaRPr>
              <a:latin typeface="Calibri" panose="020F0502020204030204" pitchFamily="34" charset="0"/>
              <a:cs typeface="Calibri" panose="020F0502020204030204" pitchFamily="34" charset="0"/>
            </a:endParaRPr>
          </a:p>
        </p:txBody>
      </p:sp>
      <p:sp>
        <p:nvSpPr>
          <p:cNvPr id="4" name="object 4"/>
          <p:cNvSpPr txBox="1"/>
          <p:nvPr/>
        </p:nvSpPr>
        <p:spPr>
          <a:xfrm>
            <a:off x="2540000" y="7432978"/>
            <a:ext cx="7848600" cy="1270541"/>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NOAA</a:t>
            </a:r>
            <a:r>
              <a:rPr sz="1200" spc="-2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19050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Adjusted</a:t>
            </a:r>
            <a:r>
              <a:rPr sz="1200">
                <a:solidFill>
                  <a:srgbClr val="002F45"/>
                </a:solidFill>
                <a:latin typeface="Calibri" panose="020F0502020204030204" pitchFamily="34" charset="0"/>
                <a:cs typeface="Calibri" panose="020F0502020204030204" pitchFamily="34" charset="0"/>
              </a:rPr>
              <a:t> for inflation </a:t>
            </a:r>
            <a:r>
              <a:rPr sz="1200" spc="-10">
                <a:solidFill>
                  <a:srgbClr val="002F45"/>
                </a:solidFill>
                <a:latin typeface="Calibri" panose="020F0502020204030204" pitchFamily="34" charset="0"/>
                <a:cs typeface="Calibri" panose="020F0502020204030204" pitchFamily="34" charset="0"/>
              </a:rPr>
              <a:t>using</a:t>
            </a:r>
            <a:r>
              <a:rPr sz="1200">
                <a:solidFill>
                  <a:srgbClr val="002F45"/>
                </a:solidFill>
                <a:latin typeface="Calibri" panose="020F0502020204030204" pitchFamily="34" charset="0"/>
                <a:cs typeface="Calibri" panose="020F0502020204030204" pitchFamily="34" charset="0"/>
              </a:rPr>
              <a:t> the</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Consumer</a:t>
            </a:r>
            <a:r>
              <a:rPr sz="1200">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Price</a:t>
            </a:r>
            <a:r>
              <a:rPr sz="1200">
                <a:solidFill>
                  <a:srgbClr val="002F45"/>
                </a:solidFill>
                <a:latin typeface="Calibri" panose="020F0502020204030204" pitchFamily="34" charset="0"/>
                <a:cs typeface="Calibri" panose="020F0502020204030204" pitchFamily="34" charset="0"/>
              </a:rPr>
              <a:t> Index </a:t>
            </a:r>
            <a:r>
              <a:rPr sz="1200" spc="-75">
                <a:solidFill>
                  <a:srgbClr val="002F45"/>
                </a:solidFill>
                <a:latin typeface="Calibri" panose="020F0502020204030204" pitchFamily="34" charset="0"/>
                <a:cs typeface="Calibri" panose="020F0502020204030204" pitchFamily="34" charset="0"/>
              </a:rPr>
              <a:t>(CPI).</a:t>
            </a:r>
            <a:r>
              <a:rPr sz="1200">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Due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to an inherent delay in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 accounting </a:t>
            </a:r>
            <a:r>
              <a:rPr sz="1200" spc="-25">
                <a:solidFill>
                  <a:srgbClr val="002F45"/>
                </a:solidFill>
                <a:latin typeface="Calibri" panose="020F0502020204030204" pitchFamily="34" charset="0"/>
                <a:cs typeface="Calibri" panose="020F0502020204030204" pitchFamily="34" charset="0"/>
              </a:rPr>
              <a:t>of damages,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 </a:t>
            </a:r>
            <a:r>
              <a:rPr sz="1200" spc="-50">
                <a:solidFill>
                  <a:srgbClr val="002F45"/>
                </a:solidFill>
                <a:latin typeface="Calibri" panose="020F0502020204030204" pitchFamily="34" charset="0"/>
                <a:cs typeface="Calibri" panose="020F0502020204030204" pitchFamily="34" charset="0"/>
              </a:rPr>
              <a:t>2024</a:t>
            </a:r>
            <a:r>
              <a:rPr sz="1200">
                <a:solidFill>
                  <a:srgbClr val="002F45"/>
                </a:solidFill>
                <a:latin typeface="Calibri" panose="020F0502020204030204" pitchFamily="34" charset="0"/>
                <a:cs typeface="Calibri" panose="020F0502020204030204" pitchFamily="34" charset="0"/>
              </a:rPr>
              <a:t> number will </a:t>
            </a:r>
            <a:r>
              <a:rPr sz="1200" spc="-10">
                <a:solidFill>
                  <a:srgbClr val="002F45"/>
                </a:solidFill>
                <a:latin typeface="Calibri" panose="020F0502020204030204" pitchFamily="34" charset="0"/>
                <a:cs typeface="Calibri" panose="020F0502020204030204" pitchFamily="34" charset="0"/>
              </a:rPr>
              <a:t>increase</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 </a:t>
            </a:r>
            <a:r>
              <a:rPr sz="1200" spc="-20">
                <a:solidFill>
                  <a:srgbClr val="002F45"/>
                </a:solidFill>
                <a:latin typeface="Calibri" panose="020F0502020204030204" pitchFamily="34" charset="0"/>
                <a:cs typeface="Calibri" panose="020F0502020204030204" pitchFamily="34" charset="0"/>
              </a:rPr>
              <a:t>subsequent</a:t>
            </a:r>
            <a:r>
              <a:rPr sz="120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updates.</a:t>
            </a:r>
            <a:r>
              <a:rPr sz="1200">
                <a:solidFill>
                  <a:srgbClr val="002F45"/>
                </a:solidFill>
                <a:latin typeface="Calibri" panose="020F0502020204030204" pitchFamily="34" charset="0"/>
                <a:cs typeface="Calibri" panose="020F0502020204030204" pitchFamily="34" charset="0"/>
              </a:rPr>
              <a:t> Data includes </a:t>
            </a:r>
            <a:r>
              <a:rPr sz="1200" spc="-20">
                <a:solidFill>
                  <a:srgbClr val="002F45"/>
                </a:solidFill>
                <a:latin typeface="Calibri" panose="020F0502020204030204" pitchFamily="34" charset="0"/>
                <a:cs typeface="Calibri" panose="020F0502020204030204" pitchFamily="34" charset="0"/>
              </a:rPr>
              <a:t>events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with </a:t>
            </a:r>
            <a:r>
              <a:rPr sz="1200" spc="-40">
                <a:solidFill>
                  <a:srgbClr val="002F45"/>
                </a:solidFill>
                <a:latin typeface="Calibri" panose="020F0502020204030204" pitchFamily="34" charset="0"/>
                <a:cs typeface="Calibri" panose="020F0502020204030204" pitchFamily="34" charset="0"/>
              </a:rPr>
              <a:t>less</a:t>
            </a:r>
            <a:r>
              <a:rPr sz="1200">
                <a:solidFill>
                  <a:srgbClr val="002F45"/>
                </a:solidFill>
                <a:latin typeface="Calibri" panose="020F0502020204030204" pitchFamily="34" charset="0"/>
                <a:cs typeface="Calibri" panose="020F0502020204030204" pitchFamily="34" charset="0"/>
              </a:rPr>
              <a:t> than </a:t>
            </a:r>
            <a:r>
              <a:rPr sz="1200" spc="-65">
                <a:solidFill>
                  <a:srgbClr val="002F45"/>
                </a:solidFill>
                <a:latin typeface="Calibri" panose="020F0502020204030204" pitchFamily="34" charset="0"/>
                <a:cs typeface="Calibri" panose="020F0502020204030204" pitchFamily="34" charset="0"/>
              </a:rPr>
              <a:t>$1</a:t>
            </a:r>
            <a:r>
              <a:rPr sz="1200">
                <a:solidFill>
                  <a:srgbClr val="002F45"/>
                </a:solidFill>
                <a:latin typeface="Calibri" panose="020F0502020204030204" pitchFamily="34" charset="0"/>
                <a:cs typeface="Calibri" panose="020F0502020204030204" pitchFamily="34" charset="0"/>
              </a:rPr>
              <a:t> </a:t>
            </a:r>
            <a:r>
              <a:rPr lang="en-US" sz="1200" spc="-10">
                <a:solidFill>
                  <a:srgbClr val="002F45"/>
                </a:solidFill>
                <a:latin typeface="Calibri" panose="020F0502020204030204" pitchFamily="34" charset="0"/>
                <a:cs typeface="Calibri" panose="020F0502020204030204" pitchFamily="34" charset="0"/>
              </a:rPr>
              <a:t>billion</a:t>
            </a:r>
            <a:r>
              <a:rPr lang="en-US" sz="1200" spc="500">
                <a:solidFill>
                  <a:srgbClr val="002F45"/>
                </a:solidFill>
                <a:latin typeface="Calibri" panose="020F0502020204030204" pitchFamily="34" charset="0"/>
                <a:cs typeface="Calibri" panose="020F0502020204030204" pitchFamily="34" charset="0"/>
              </a:rPr>
              <a:t>  </a:t>
            </a:r>
            <a:r>
              <a:rPr lang="en-US" sz="1200">
                <a:solidFill>
                  <a:srgbClr val="002F45"/>
                </a:solidFill>
                <a:latin typeface="Calibri" panose="020F0502020204030204" pitchFamily="34" charset="0"/>
                <a:cs typeface="Calibri" panose="020F0502020204030204" pitchFamily="34" charset="0"/>
              </a:rPr>
              <a:t>in</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damage</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time</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2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event,</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but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which</a:t>
            </a:r>
            <a:r>
              <a:rPr sz="1200" spc="2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exceed</a:t>
            </a:r>
            <a:r>
              <a:rPr sz="1200" spc="20">
                <a:solidFill>
                  <a:srgbClr val="002F45"/>
                </a:solidFill>
                <a:latin typeface="Calibri" panose="020F0502020204030204" pitchFamily="34" charset="0"/>
                <a:cs typeface="Calibri" panose="020F0502020204030204" pitchFamily="34" charset="0"/>
              </a:rPr>
              <a:t> </a:t>
            </a:r>
            <a:r>
              <a:rPr sz="1200" spc="-65">
                <a:solidFill>
                  <a:srgbClr val="002F45"/>
                </a:solidFill>
                <a:latin typeface="Calibri" panose="020F0502020204030204" pitchFamily="34" charset="0"/>
                <a:cs typeface="Calibri" panose="020F0502020204030204" pitchFamily="34" charset="0"/>
              </a:rPr>
              <a:t>$1</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billion</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damages</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after</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adjusting</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inflation.</a:t>
            </a:r>
            <a:r>
              <a:rPr sz="1200" spc="2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These</a:t>
            </a:r>
            <a:r>
              <a:rPr lang="en-US" sz="1200" spc="-10">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billion-dollar</a:t>
            </a:r>
            <a:r>
              <a:rPr sz="1200" spc="1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events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account</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&gt;80</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percent</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damage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from</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all</a:t>
            </a:r>
            <a:r>
              <a:rPr sz="1200" spc="15">
                <a:solidFill>
                  <a:srgbClr val="002F45"/>
                </a:solidFill>
                <a:latin typeface="Calibri" panose="020F0502020204030204" pitchFamily="34" charset="0"/>
                <a:cs typeface="Calibri" panose="020F0502020204030204" pitchFamily="34" charset="0"/>
              </a:rPr>
              <a:t> </a:t>
            </a:r>
            <a:r>
              <a:rPr sz="1200" spc="-90">
                <a:solidFill>
                  <a:srgbClr val="002F45"/>
                </a:solidFill>
                <a:latin typeface="Calibri" panose="020F0502020204030204" pitchFamily="34" charset="0"/>
                <a:cs typeface="Calibri" panose="020F0502020204030204" pitchFamily="34" charset="0"/>
              </a:rPr>
              <a:t>U.S.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weather</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climate</a:t>
            </a:r>
            <a:r>
              <a:rPr sz="1200" spc="1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events.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state</a:t>
            </a:r>
            <a:r>
              <a:rPr sz="1200" spc="1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had </a:t>
            </a:r>
            <a:r>
              <a:rPr sz="1200">
                <a:solidFill>
                  <a:srgbClr val="002F45"/>
                </a:solidFill>
                <a:latin typeface="Calibri" panose="020F0502020204030204" pitchFamily="34" charset="0"/>
                <a:cs typeface="Calibri" panose="020F0502020204030204" pitchFamily="34" charset="0"/>
              </a:rPr>
              <a:t>between</a:t>
            </a:r>
            <a:r>
              <a:rPr sz="1200" spc="10">
                <a:solidFill>
                  <a:srgbClr val="002F45"/>
                </a:solidFill>
                <a:latin typeface="Calibri" panose="020F0502020204030204" pitchFamily="34" charset="0"/>
                <a:cs typeface="Calibri" panose="020F0502020204030204" pitchFamily="34" charset="0"/>
              </a:rPr>
              <a:t> </a:t>
            </a:r>
            <a:r>
              <a:rPr sz="1200" spc="-70">
                <a:solidFill>
                  <a:srgbClr val="002F45"/>
                </a:solidFill>
                <a:latin typeface="Calibri" panose="020F0502020204030204" pitchFamily="34" charset="0"/>
                <a:cs typeface="Calibri" panose="020F0502020204030204" pitchFamily="34" charset="0"/>
              </a:rPr>
              <a:t>$10B</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10">
                <a:solidFill>
                  <a:srgbClr val="002F45"/>
                </a:solidFill>
                <a:latin typeface="Calibri" panose="020F0502020204030204" pitchFamily="34" charset="0"/>
                <a:cs typeface="Calibri" panose="020F0502020204030204" pitchFamily="34" charset="0"/>
              </a:rPr>
              <a:t> </a:t>
            </a:r>
            <a:r>
              <a:rPr sz="1200" spc="-65">
                <a:solidFill>
                  <a:srgbClr val="002F45"/>
                </a:solidFill>
                <a:latin typeface="Calibri" panose="020F0502020204030204" pitchFamily="34" charset="0"/>
                <a:cs typeface="Calibri" panose="020F0502020204030204" pitchFamily="34" charset="0"/>
              </a:rPr>
              <a:t>$20B</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a:t>
            </a:r>
            <a:r>
              <a:rPr sz="1200" spc="1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damages</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per</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million</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from</a:t>
            </a:r>
            <a:r>
              <a:rPr sz="1200" spc="1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2020–2024.</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937814" y="3621751"/>
            <a:ext cx="4963317" cy="3604548"/>
          </a:xfrm>
          <a:prstGeom prst="rect">
            <a:avLst/>
          </a:prstGeom>
        </p:spPr>
      </p:pic>
      <p:pic>
        <p:nvPicPr>
          <p:cNvPr id="6" name="object 6"/>
          <p:cNvPicPr/>
          <p:nvPr/>
        </p:nvPicPr>
        <p:blipFill>
          <a:blip r:embed="rId4" cstate="print"/>
          <a:stretch>
            <a:fillRect/>
          </a:stretch>
        </p:blipFill>
        <p:spPr>
          <a:xfrm>
            <a:off x="6699794" y="3621751"/>
            <a:ext cx="5771062" cy="36043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32260" cy="1397819"/>
          </a:xfrm>
          <a:prstGeom prst="rect">
            <a:avLst/>
          </a:prstGeom>
        </p:spPr>
        <p:txBody>
          <a:bodyPr vert="horz" wrap="square" lIns="0" tIns="12700" rIns="0" bIns="0" rtlCol="0">
            <a:spAutoFit/>
          </a:bodyPr>
          <a:lstStyle/>
          <a:p>
            <a:pPr marL="12700" marR="5080">
              <a:lnSpc>
                <a:spcPct val="100000"/>
              </a:lnSpc>
              <a:spcBef>
                <a:spcPts val="100"/>
              </a:spcBef>
            </a:pPr>
            <a:r>
              <a:t>Between</a:t>
            </a:r>
            <a:r>
              <a:rPr spc="-75"/>
              <a:t> </a:t>
            </a:r>
            <a:r>
              <a:t>1,100</a:t>
            </a:r>
            <a:r>
              <a:rPr spc="-70"/>
              <a:t> </a:t>
            </a:r>
            <a:r>
              <a:t>and</a:t>
            </a:r>
            <a:r>
              <a:rPr spc="-70"/>
              <a:t> </a:t>
            </a:r>
            <a:r>
              <a:rPr spc="135"/>
              <a:t>3,000</a:t>
            </a:r>
            <a:r>
              <a:rPr spc="-70"/>
              <a:t> </a:t>
            </a:r>
            <a:r>
              <a:rPr spc="-40"/>
              <a:t>additional</a:t>
            </a:r>
            <a:r>
              <a:rPr spc="-75"/>
              <a:t> </a:t>
            </a:r>
            <a:r>
              <a:rPr spc="-20"/>
              <a:t>square</a:t>
            </a:r>
            <a:r>
              <a:rPr spc="-70"/>
              <a:t> </a:t>
            </a:r>
            <a:r>
              <a:rPr spc="50"/>
              <a:t>miles</a:t>
            </a:r>
            <a:r>
              <a:rPr spc="-70"/>
              <a:t> </a:t>
            </a:r>
            <a:r>
              <a:t>of</a:t>
            </a:r>
            <a:r>
              <a:rPr spc="-70"/>
              <a:t> </a:t>
            </a:r>
            <a:r>
              <a:rPr spc="-30"/>
              <a:t>coastal</a:t>
            </a:r>
            <a:r>
              <a:rPr spc="-75"/>
              <a:t> </a:t>
            </a:r>
            <a:r>
              <a:rPr spc="-10"/>
              <a:t>Louisiana </a:t>
            </a:r>
            <a:r>
              <a:t>will</a:t>
            </a:r>
            <a:r>
              <a:rPr spc="-80"/>
              <a:t> </a:t>
            </a:r>
            <a:r>
              <a:t>be</a:t>
            </a:r>
            <a:r>
              <a:rPr spc="-75"/>
              <a:t> </a:t>
            </a:r>
            <a:r>
              <a:t>lost</a:t>
            </a:r>
            <a:r>
              <a:rPr spc="-80"/>
              <a:t> </a:t>
            </a:r>
            <a:r>
              <a:rPr spc="-55"/>
              <a:t>over</a:t>
            </a:r>
            <a:r>
              <a:rPr spc="-75"/>
              <a:t> </a:t>
            </a:r>
            <a:r>
              <a:t>the</a:t>
            </a:r>
            <a:r>
              <a:rPr spc="-80"/>
              <a:t> </a:t>
            </a:r>
            <a:r>
              <a:rPr spc="-20"/>
              <a:t>next</a:t>
            </a:r>
            <a:r>
              <a:rPr spc="-75"/>
              <a:t> </a:t>
            </a:r>
            <a:r>
              <a:t>50</a:t>
            </a:r>
            <a:r>
              <a:rPr spc="-75"/>
              <a:t> </a:t>
            </a:r>
            <a:r>
              <a:rPr spc="-60"/>
              <a:t>years</a:t>
            </a:r>
            <a:r>
              <a:rPr spc="-80"/>
              <a:t> </a:t>
            </a:r>
            <a:r>
              <a:rPr spc="-10"/>
              <a:t>without</a:t>
            </a:r>
            <a:r>
              <a:rPr spc="-75"/>
              <a:t> </a:t>
            </a:r>
            <a:r>
              <a:t>extensive</a:t>
            </a:r>
            <a:r>
              <a:rPr spc="-80"/>
              <a:t> </a:t>
            </a:r>
            <a:r>
              <a:rPr spc="-20"/>
              <a:t>protection</a:t>
            </a:r>
            <a:r>
              <a:rPr spc="-75"/>
              <a:t> </a:t>
            </a:r>
            <a:r>
              <a:rPr spc="-25"/>
              <a:t>and </a:t>
            </a:r>
            <a:r>
              <a:rPr spc="-40"/>
              <a:t>restoration</a:t>
            </a:r>
            <a:r>
              <a:rPr spc="-100"/>
              <a:t> </a:t>
            </a:r>
            <a:r>
              <a:rPr spc="-10"/>
              <a:t>efforts.</a:t>
            </a:r>
          </a:p>
        </p:txBody>
      </p:sp>
      <p:sp>
        <p:nvSpPr>
          <p:cNvPr id="3" name="object 3"/>
          <p:cNvSpPr txBox="1"/>
          <p:nvPr/>
        </p:nvSpPr>
        <p:spPr>
          <a:xfrm>
            <a:off x="2882900" y="2810346"/>
            <a:ext cx="7072630" cy="628377"/>
          </a:xfrm>
          <a:prstGeom prst="rect">
            <a:avLst/>
          </a:prstGeom>
        </p:spPr>
        <p:txBody>
          <a:bodyPr vert="horz" wrap="square" lIns="0" tIns="12700" rIns="0" bIns="0" rtlCol="0">
            <a:spAutoFit/>
          </a:bodyPr>
          <a:lstStyle/>
          <a:p>
            <a:pPr marL="12700">
              <a:lnSpc>
                <a:spcPct val="100000"/>
              </a:lnSpc>
              <a:spcBef>
                <a:spcPts val="100"/>
              </a:spcBef>
            </a:pPr>
            <a:r>
              <a:rPr sz="2000" b="1" spc="-65">
                <a:solidFill>
                  <a:srgbClr val="002F45"/>
                </a:solidFill>
                <a:latin typeface="Calibri" panose="020F0502020204030204" pitchFamily="34" charset="0"/>
                <a:cs typeface="Calibri" panose="020F0502020204030204" pitchFamily="34" charset="0"/>
              </a:rPr>
              <a:t>Projected</a:t>
            </a:r>
            <a:r>
              <a:rPr sz="2000" b="1" spc="-35">
                <a:solidFill>
                  <a:srgbClr val="002F45"/>
                </a:solidFill>
                <a:latin typeface="Calibri" panose="020F0502020204030204" pitchFamily="34" charset="0"/>
                <a:cs typeface="Calibri" panose="020F0502020204030204" pitchFamily="34" charset="0"/>
              </a:rPr>
              <a:t> </a:t>
            </a:r>
            <a:r>
              <a:rPr sz="2000" b="1" spc="-80">
                <a:solidFill>
                  <a:srgbClr val="002F45"/>
                </a:solidFill>
                <a:latin typeface="Calibri" panose="020F0502020204030204" pitchFamily="34" charset="0"/>
                <a:cs typeface="Calibri" panose="020F0502020204030204" pitchFamily="34" charset="0"/>
              </a:rPr>
              <a:t>coastal</a:t>
            </a:r>
            <a:r>
              <a:rPr sz="2000" b="1" spc="-3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land</a:t>
            </a:r>
            <a:r>
              <a:rPr sz="2000" b="1" spc="-35">
                <a:solidFill>
                  <a:srgbClr val="002F45"/>
                </a:solidFill>
                <a:latin typeface="Calibri" panose="020F0502020204030204" pitchFamily="34" charset="0"/>
                <a:cs typeface="Calibri" panose="020F0502020204030204" pitchFamily="34" charset="0"/>
              </a:rPr>
              <a:t> </a:t>
            </a:r>
            <a:r>
              <a:rPr sz="2000" b="1" spc="-170">
                <a:solidFill>
                  <a:srgbClr val="002F45"/>
                </a:solidFill>
                <a:latin typeface="Calibri" panose="020F0502020204030204" pitchFamily="34" charset="0"/>
                <a:cs typeface="Calibri" panose="020F0502020204030204" pitchFamily="34" charset="0"/>
              </a:rPr>
              <a:t>mass</a:t>
            </a:r>
            <a:r>
              <a:rPr sz="2000" b="1" spc="-3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change,</a:t>
            </a:r>
            <a:r>
              <a:rPr sz="2000" b="1" spc="-30">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Louisiana</a:t>
            </a:r>
            <a:endParaRPr sz="2000" b="1">
              <a:latin typeface="Calibri" panose="020F0502020204030204" pitchFamily="34" charset="0"/>
              <a:cs typeface="Calibri" panose="020F0502020204030204" pitchFamily="34" charset="0"/>
            </a:endParaRPr>
          </a:p>
          <a:p>
            <a:pPr marL="12700">
              <a:lnSpc>
                <a:spcPct val="100000"/>
              </a:lnSpc>
            </a:pPr>
            <a:r>
              <a:rPr sz="2000">
                <a:solidFill>
                  <a:srgbClr val="002F45"/>
                </a:solidFill>
                <a:latin typeface="Calibri" panose="020F0502020204030204" pitchFamily="34" charset="0"/>
                <a:cs typeface="Calibri" panose="020F0502020204030204" pitchFamily="34" charset="0"/>
              </a:rPr>
              <a:t>At</a:t>
            </a:r>
            <a:r>
              <a:rPr sz="2000" spc="3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year</a:t>
            </a:r>
            <a:r>
              <a:rPr sz="2000" spc="40">
                <a:solidFill>
                  <a:srgbClr val="002F45"/>
                </a:solidFill>
                <a:latin typeface="Calibri" panose="020F0502020204030204" pitchFamily="34" charset="0"/>
                <a:cs typeface="Calibri" panose="020F0502020204030204" pitchFamily="34" charset="0"/>
              </a:rPr>
              <a:t> </a:t>
            </a:r>
            <a:r>
              <a:rPr sz="2000" spc="-75">
                <a:solidFill>
                  <a:srgbClr val="002F45"/>
                </a:solidFill>
                <a:latin typeface="Calibri" panose="020F0502020204030204" pitchFamily="34" charset="0"/>
                <a:cs typeface="Calibri" panose="020F0502020204030204" pitchFamily="34" charset="0"/>
              </a:rPr>
              <a:t>50,</a:t>
            </a:r>
            <a:r>
              <a:rPr sz="2000" spc="4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higher</a:t>
            </a:r>
            <a:r>
              <a:rPr sz="2000" spc="4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environmental</a:t>
            </a:r>
            <a:r>
              <a:rPr sz="2000" spc="40">
                <a:solidFill>
                  <a:srgbClr val="002F45"/>
                </a:solidFill>
                <a:latin typeface="Calibri" panose="020F0502020204030204" pitchFamily="34" charset="0"/>
                <a:cs typeface="Calibri" panose="020F0502020204030204" pitchFamily="34" charset="0"/>
              </a:rPr>
              <a:t> </a:t>
            </a:r>
            <a:r>
              <a:rPr sz="2000" spc="-30">
                <a:solidFill>
                  <a:srgbClr val="002F45"/>
                </a:solidFill>
                <a:latin typeface="Calibri" panose="020F0502020204030204" pitchFamily="34" charset="0"/>
                <a:cs typeface="Calibri" panose="020F0502020204030204" pitchFamily="34" charset="0"/>
              </a:rPr>
              <a:t>scenario,</a:t>
            </a:r>
            <a:r>
              <a:rPr sz="2000" spc="4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without</a:t>
            </a:r>
            <a:r>
              <a:rPr sz="2000" spc="40">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action</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194739"/>
            <a:ext cx="7072630" cy="683264"/>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5">
                <a:solidFill>
                  <a:srgbClr val="002F45"/>
                </a:solidFill>
                <a:latin typeface="Calibri" panose="020F0502020204030204" pitchFamily="34" charset="0"/>
                <a:cs typeface="Calibri" panose="020F0502020204030204" pitchFamily="34" charset="0"/>
              </a:rPr>
              <a:t> </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2023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Louisiana</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Coastal</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Master</a:t>
            </a:r>
            <a:r>
              <a:rPr sz="1200" u="sng" spc="-35">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Plan</a:t>
            </a:r>
            <a:r>
              <a:rPr sz="1200" spc="-2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this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higher</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environmental</a:t>
            </a:r>
            <a:r>
              <a:rPr sz="1200" spc="-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scenario,</a:t>
            </a:r>
            <a:r>
              <a:rPr sz="1200" spc="-10">
                <a:solidFill>
                  <a:srgbClr val="002F45"/>
                </a:solidFill>
                <a:latin typeface="Calibri" panose="020F0502020204030204" pitchFamily="34" charset="0"/>
                <a:cs typeface="Calibri" panose="020F0502020204030204" pitchFamily="34" charset="0"/>
              </a:rPr>
              <a:t> Louisiana</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would</a:t>
            </a:r>
            <a:r>
              <a:rPr sz="1200" spc="-10">
                <a:solidFill>
                  <a:srgbClr val="002F45"/>
                </a:solidFill>
                <a:latin typeface="Calibri" panose="020F0502020204030204" pitchFamily="34" charset="0"/>
                <a:cs typeface="Calibri" panose="020F0502020204030204" pitchFamily="34" charset="0"/>
              </a:rPr>
              <a:t> experience</a:t>
            </a:r>
            <a:r>
              <a:rPr sz="1200" spc="-5">
                <a:solidFill>
                  <a:srgbClr val="002F45"/>
                </a:solidFill>
                <a:latin typeface="Calibri" panose="020F0502020204030204" pitchFamily="34" charset="0"/>
                <a:cs typeface="Calibri" panose="020F0502020204030204" pitchFamily="34" charset="0"/>
              </a:rPr>
              <a:t> </a:t>
            </a:r>
            <a:r>
              <a:rPr sz="1200" spc="-55">
                <a:solidFill>
                  <a:srgbClr val="002F45"/>
                </a:solidFill>
                <a:latin typeface="Calibri" panose="020F0502020204030204" pitchFamily="34" charset="0"/>
                <a:cs typeface="Calibri" panose="020F0502020204030204" pitchFamily="34" charset="0"/>
              </a:rPr>
              <a:t>sea</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level</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rise</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up</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to</a:t>
            </a:r>
            <a:r>
              <a:rPr sz="1200" spc="-10">
                <a:solidFill>
                  <a:srgbClr val="002F45"/>
                </a:solidFill>
                <a:latin typeface="Calibri" panose="020F0502020204030204" pitchFamily="34" charset="0"/>
                <a:cs typeface="Calibri" panose="020F0502020204030204" pitchFamily="34" charset="0"/>
              </a:rPr>
              <a:t> </a:t>
            </a:r>
            <a:r>
              <a:rPr sz="1200" spc="-45">
                <a:solidFill>
                  <a:srgbClr val="002F45"/>
                </a:solidFill>
                <a:latin typeface="Calibri" panose="020F0502020204030204" pitchFamily="34" charset="0"/>
                <a:cs typeface="Calibri" panose="020F0502020204030204" pitchFamily="34" charset="0"/>
              </a:rPr>
              <a:t>2.5</a:t>
            </a:r>
            <a:r>
              <a:rPr sz="1200" spc="-5">
                <a:solidFill>
                  <a:srgbClr val="002F45"/>
                </a:solidFill>
                <a:latin typeface="Calibri" panose="020F0502020204030204" pitchFamily="34" charset="0"/>
                <a:cs typeface="Calibri" panose="020F0502020204030204" pitchFamily="34" charset="0"/>
              </a:rPr>
              <a:t> </a:t>
            </a:r>
            <a:r>
              <a:rPr sz="1200" spc="75">
                <a:solidFill>
                  <a:srgbClr val="002F45"/>
                </a:solidFill>
                <a:latin typeface="Calibri" panose="020F0502020204030204" pitchFamily="34" charset="0"/>
                <a:cs typeface="Calibri" panose="020F0502020204030204" pitchFamily="34" charset="0"/>
              </a:rPr>
              <a:t>ft</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over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a:t>
            </a:r>
            <a:r>
              <a:rPr sz="1200" spc="-10">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next 50</a:t>
            </a:r>
            <a:r>
              <a:rPr sz="1200">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years.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Without action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 without</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projects in</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the </a:t>
            </a:r>
            <a:r>
              <a:rPr sz="1200" spc="-25">
                <a:solidFill>
                  <a:srgbClr val="002F45"/>
                </a:solidFill>
                <a:latin typeface="Calibri" panose="020F0502020204030204" pitchFamily="34" charset="0"/>
                <a:cs typeface="Calibri" panose="020F0502020204030204" pitchFamily="34" charset="0"/>
              </a:rPr>
              <a:t>“2023</a:t>
            </a:r>
            <a:r>
              <a:rPr sz="1200" spc="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Coastal</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Master </a:t>
            </a:r>
            <a:r>
              <a:rPr sz="1200" spc="-10">
                <a:solidFill>
                  <a:srgbClr val="002F45"/>
                </a:solidFill>
                <a:latin typeface="Calibri" panose="020F0502020204030204" pitchFamily="34" charset="0"/>
                <a:cs typeface="Calibri" panose="020F0502020204030204" pitchFamily="34" charset="0"/>
              </a:rPr>
              <a:t>Plan”.</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1854200" y="3530600"/>
            <a:ext cx="8940800" cy="45570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389995" cy="939800"/>
          </a:xfrm>
          <a:prstGeom prst="rect">
            <a:avLst/>
          </a:prstGeom>
        </p:spPr>
        <p:txBody>
          <a:bodyPr vert="horz" wrap="square" lIns="0" tIns="12700" rIns="0" bIns="0" rtlCol="0">
            <a:spAutoFit/>
          </a:bodyPr>
          <a:lstStyle/>
          <a:p>
            <a:pPr marL="12700" marR="5080">
              <a:lnSpc>
                <a:spcPct val="100000"/>
              </a:lnSpc>
              <a:spcBef>
                <a:spcPts val="100"/>
              </a:spcBef>
            </a:pPr>
            <a:r>
              <a:t>In</a:t>
            </a:r>
            <a:r>
              <a:rPr spc="-80"/>
              <a:t> </a:t>
            </a:r>
            <a:r>
              <a:rPr spc="-65"/>
              <a:t>Louisiana’s</a:t>
            </a:r>
            <a:r>
              <a:rPr spc="-80"/>
              <a:t> </a:t>
            </a:r>
            <a:r>
              <a:t>southern</a:t>
            </a:r>
            <a:r>
              <a:rPr spc="-80"/>
              <a:t> </a:t>
            </a:r>
            <a:r>
              <a:t>parishes,</a:t>
            </a:r>
            <a:r>
              <a:rPr spc="-80"/>
              <a:t> </a:t>
            </a:r>
            <a:r>
              <a:t>more</a:t>
            </a:r>
            <a:r>
              <a:rPr spc="-80"/>
              <a:t> </a:t>
            </a:r>
            <a:r>
              <a:t>than</a:t>
            </a:r>
            <a:r>
              <a:rPr spc="-80"/>
              <a:t> </a:t>
            </a:r>
            <a:r>
              <a:t>half</a:t>
            </a:r>
            <a:r>
              <a:rPr spc="-80"/>
              <a:t> </a:t>
            </a:r>
            <a:r>
              <a:t>of</a:t>
            </a:r>
            <a:r>
              <a:rPr spc="-80"/>
              <a:t> </a:t>
            </a:r>
            <a:r>
              <a:rPr spc="-20"/>
              <a:t>all</a:t>
            </a:r>
            <a:r>
              <a:rPr spc="-80"/>
              <a:t> </a:t>
            </a:r>
            <a:r>
              <a:rPr spc="-30"/>
              <a:t>properties</a:t>
            </a:r>
            <a:r>
              <a:rPr spc="-80"/>
              <a:t> </a:t>
            </a:r>
            <a:r>
              <a:rPr spc="-60"/>
              <a:t>are</a:t>
            </a:r>
            <a:r>
              <a:rPr spc="-80"/>
              <a:t> </a:t>
            </a:r>
            <a:r>
              <a:rPr spc="-50"/>
              <a:t>at </a:t>
            </a:r>
            <a:r>
              <a:rPr spc="-60"/>
              <a:t>major</a:t>
            </a:r>
            <a:r>
              <a:rPr spc="-70"/>
              <a:t> </a:t>
            </a:r>
            <a:r>
              <a:rPr spc="-20"/>
              <a:t>or</a:t>
            </a:r>
            <a:r>
              <a:rPr spc="-65"/>
              <a:t> </a:t>
            </a:r>
            <a:r>
              <a:rPr spc="-25"/>
              <a:t>extreme</a:t>
            </a:r>
            <a:r>
              <a:rPr spc="-65"/>
              <a:t> </a:t>
            </a:r>
            <a:r>
              <a:rPr spc="-25"/>
              <a:t>risk</a:t>
            </a:r>
            <a:r>
              <a:rPr spc="-65"/>
              <a:t> </a:t>
            </a:r>
            <a:r>
              <a:t>of</a:t>
            </a:r>
            <a:r>
              <a:rPr spc="-65"/>
              <a:t> </a:t>
            </a:r>
            <a:r>
              <a:t>flooding</a:t>
            </a:r>
            <a:r>
              <a:rPr spc="-65"/>
              <a:t> </a:t>
            </a:r>
            <a:r>
              <a:t>within</a:t>
            </a:r>
            <a:r>
              <a:rPr spc="-65"/>
              <a:t> </a:t>
            </a:r>
            <a:r>
              <a:t>the</a:t>
            </a:r>
            <a:r>
              <a:rPr spc="-65"/>
              <a:t> </a:t>
            </a:r>
            <a:r>
              <a:rPr spc="-20"/>
              <a:t>next</a:t>
            </a:r>
            <a:r>
              <a:rPr spc="-70"/>
              <a:t> </a:t>
            </a:r>
            <a:r>
              <a:t>30</a:t>
            </a:r>
            <a:r>
              <a:rPr spc="-65"/>
              <a:t> </a:t>
            </a:r>
            <a:r>
              <a:rPr spc="-10"/>
              <a:t>years.</a:t>
            </a:r>
          </a:p>
        </p:txBody>
      </p:sp>
      <p:sp>
        <p:nvSpPr>
          <p:cNvPr id="3" name="object 3"/>
          <p:cNvSpPr txBox="1"/>
          <p:nvPr/>
        </p:nvSpPr>
        <p:spPr>
          <a:xfrm>
            <a:off x="2882900" y="2810346"/>
            <a:ext cx="8039100" cy="628377"/>
          </a:xfrm>
          <a:prstGeom prst="rect">
            <a:avLst/>
          </a:prstGeom>
        </p:spPr>
        <p:txBody>
          <a:bodyPr vert="horz" wrap="square" lIns="0" tIns="12700" rIns="0" bIns="0" rtlCol="0">
            <a:spAutoFit/>
          </a:bodyPr>
          <a:lstStyle/>
          <a:p>
            <a:pPr marL="12700">
              <a:lnSpc>
                <a:spcPct val="100000"/>
              </a:lnSpc>
              <a:spcBef>
                <a:spcPts val="100"/>
              </a:spcBef>
            </a:pPr>
            <a:r>
              <a:rPr sz="2000" b="1" spc="-100">
                <a:solidFill>
                  <a:srgbClr val="002F45"/>
                </a:solidFill>
                <a:latin typeface="Calibri" panose="020F0502020204030204" pitchFamily="34" charset="0"/>
                <a:cs typeface="Calibri" panose="020F0502020204030204" pitchFamily="34" charset="0"/>
              </a:rPr>
              <a:t>Share</a:t>
            </a:r>
            <a:r>
              <a:rPr sz="2000" b="1" spc="-5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of </a:t>
            </a:r>
            <a:r>
              <a:rPr sz="2000" b="1" spc="-80">
                <a:solidFill>
                  <a:srgbClr val="002F45"/>
                </a:solidFill>
                <a:latin typeface="Calibri" panose="020F0502020204030204" pitchFamily="34" charset="0"/>
                <a:cs typeface="Calibri" panose="020F0502020204030204" pitchFamily="34" charset="0"/>
              </a:rPr>
              <a:t>properties</a:t>
            </a:r>
            <a:r>
              <a:rPr sz="2000" b="1" spc="-55">
                <a:solidFill>
                  <a:srgbClr val="002F45"/>
                </a:solidFill>
                <a:latin typeface="Calibri" panose="020F0502020204030204" pitchFamily="34" charset="0"/>
                <a:cs typeface="Calibri" panose="020F0502020204030204" pitchFamily="34" charset="0"/>
              </a:rPr>
              <a:t> </a:t>
            </a:r>
            <a:r>
              <a:rPr sz="2000" b="1">
                <a:solidFill>
                  <a:srgbClr val="002F45"/>
                </a:solidFill>
                <a:latin typeface="Calibri" panose="020F0502020204030204" pitchFamily="34" charset="0"/>
                <a:cs typeface="Calibri" panose="020F0502020204030204" pitchFamily="34" charset="0"/>
              </a:rPr>
              <a:t>at</a:t>
            </a:r>
            <a:r>
              <a:rPr sz="2000" b="1" spc="-50">
                <a:solidFill>
                  <a:srgbClr val="002F45"/>
                </a:solidFill>
                <a:latin typeface="Calibri" panose="020F0502020204030204" pitchFamily="34" charset="0"/>
                <a:cs typeface="Calibri" panose="020F0502020204030204" pitchFamily="34" charset="0"/>
              </a:rPr>
              <a:t> </a:t>
            </a:r>
            <a:r>
              <a:rPr sz="2000" b="1" spc="-55">
                <a:solidFill>
                  <a:srgbClr val="002F45"/>
                </a:solidFill>
                <a:latin typeface="Calibri" panose="020F0502020204030204" pitchFamily="34" charset="0"/>
                <a:cs typeface="Calibri" panose="020F0502020204030204" pitchFamily="34" charset="0"/>
              </a:rPr>
              <a:t>major</a:t>
            </a:r>
            <a:r>
              <a:rPr sz="2000" b="1" spc="-50">
                <a:solidFill>
                  <a:srgbClr val="002F45"/>
                </a:solidFill>
                <a:latin typeface="Calibri" panose="020F0502020204030204" pitchFamily="34" charset="0"/>
                <a:cs typeface="Calibri" panose="020F0502020204030204" pitchFamily="34" charset="0"/>
              </a:rPr>
              <a:t> </a:t>
            </a:r>
            <a:r>
              <a:rPr sz="2000" b="1" spc="-20">
                <a:solidFill>
                  <a:srgbClr val="002F45"/>
                </a:solidFill>
                <a:latin typeface="Calibri" panose="020F0502020204030204" pitchFamily="34" charset="0"/>
                <a:cs typeface="Calibri" panose="020F0502020204030204" pitchFamily="34" charset="0"/>
              </a:rPr>
              <a:t>to</a:t>
            </a:r>
            <a:r>
              <a:rPr sz="2000" b="1" spc="-5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extreme </a:t>
            </a:r>
            <a:r>
              <a:rPr sz="2000" b="1" spc="-105">
                <a:solidFill>
                  <a:srgbClr val="002F45"/>
                </a:solidFill>
                <a:latin typeface="Calibri" panose="020F0502020204030204" pitchFamily="34" charset="0"/>
                <a:cs typeface="Calibri" panose="020F0502020204030204" pitchFamily="34" charset="0"/>
              </a:rPr>
              <a:t>risk</a:t>
            </a:r>
            <a:r>
              <a:rPr sz="2000" b="1" spc="-50">
                <a:solidFill>
                  <a:srgbClr val="002F45"/>
                </a:solidFill>
                <a:latin typeface="Calibri" panose="020F0502020204030204" pitchFamily="34" charset="0"/>
                <a:cs typeface="Calibri" panose="020F0502020204030204" pitchFamily="34" charset="0"/>
              </a:rPr>
              <a:t> </a:t>
            </a:r>
            <a:r>
              <a:rPr sz="2000" b="1" spc="-45">
                <a:solidFill>
                  <a:srgbClr val="002F45"/>
                </a:solidFill>
                <a:latin typeface="Calibri" panose="020F0502020204030204" pitchFamily="34" charset="0"/>
                <a:cs typeface="Calibri" panose="020F0502020204030204" pitchFamily="34" charset="0"/>
              </a:rPr>
              <a:t>for</a:t>
            </a:r>
            <a:r>
              <a:rPr sz="2000" b="1" spc="-55">
                <a:solidFill>
                  <a:srgbClr val="002F45"/>
                </a:solidFill>
                <a:latin typeface="Calibri" panose="020F0502020204030204" pitchFamily="34" charset="0"/>
                <a:cs typeface="Calibri" panose="020F0502020204030204" pitchFamily="34" charset="0"/>
              </a:rPr>
              <a:t> </a:t>
            </a:r>
            <a:r>
              <a:rPr sz="2000" b="1" spc="-70">
                <a:solidFill>
                  <a:srgbClr val="002F45"/>
                </a:solidFill>
                <a:latin typeface="Calibri" panose="020F0502020204030204" pitchFamily="34" charset="0"/>
                <a:cs typeface="Calibri" panose="020F0502020204030204" pitchFamily="34" charset="0"/>
              </a:rPr>
              <a:t>flooding,</a:t>
            </a:r>
            <a:r>
              <a:rPr sz="2000" b="1" spc="-50">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0">
                <a:solidFill>
                  <a:srgbClr val="002F45"/>
                </a:solidFill>
                <a:latin typeface="Calibri" panose="020F0502020204030204" pitchFamily="34" charset="0"/>
                <a:cs typeface="Calibri" panose="020F0502020204030204" pitchFamily="34" charset="0"/>
              </a:rPr>
              <a:t> </a:t>
            </a:r>
            <a:r>
              <a:rPr sz="2000" b="1" spc="-110">
                <a:solidFill>
                  <a:srgbClr val="002F45"/>
                </a:solidFill>
                <a:latin typeface="Calibri" panose="020F0502020204030204" pitchFamily="34" charset="0"/>
                <a:cs typeface="Calibri" panose="020F0502020204030204" pitchFamily="34" charset="0"/>
              </a:rPr>
              <a:t>Louisiana</a:t>
            </a:r>
            <a:r>
              <a:rPr sz="2000" b="1" spc="-55">
                <a:solidFill>
                  <a:srgbClr val="002F45"/>
                </a:solidFill>
                <a:latin typeface="Calibri" panose="020F0502020204030204" pitchFamily="34" charset="0"/>
                <a:cs typeface="Calibri" panose="020F0502020204030204" pitchFamily="34" charset="0"/>
              </a:rPr>
              <a:t> </a:t>
            </a:r>
            <a:r>
              <a:rPr sz="2000" b="1" spc="-10">
                <a:solidFill>
                  <a:srgbClr val="002F45"/>
                </a:solidFill>
                <a:latin typeface="Calibri" panose="020F0502020204030204" pitchFamily="34" charset="0"/>
                <a:cs typeface="Calibri" panose="020F0502020204030204" pitchFamily="34" charset="0"/>
              </a:rPr>
              <a:t>parish</a:t>
            </a:r>
            <a:endParaRPr sz="2000" b="1">
              <a:latin typeface="Calibri" panose="020F0502020204030204" pitchFamily="34" charset="0"/>
              <a:cs typeface="Calibri" panose="020F0502020204030204" pitchFamily="34" charset="0"/>
            </a:endParaRPr>
          </a:p>
          <a:p>
            <a:pPr marL="12700">
              <a:lnSpc>
                <a:spcPct val="100000"/>
              </a:lnSpc>
            </a:pPr>
            <a:r>
              <a:rPr sz="2000" spc="-75">
                <a:solidFill>
                  <a:srgbClr val="002F45"/>
                </a:solidFill>
                <a:latin typeface="Calibri" panose="020F0502020204030204" pitchFamily="34" charset="0"/>
                <a:cs typeface="Calibri" panose="020F0502020204030204" pitchFamily="34" charset="0"/>
              </a:rPr>
              <a:t>Based</a:t>
            </a:r>
            <a:r>
              <a:rPr sz="2000" spc="7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on</a:t>
            </a:r>
            <a:r>
              <a:rPr sz="2000" spc="75">
                <a:solidFill>
                  <a:srgbClr val="002F45"/>
                </a:solidFill>
                <a:latin typeface="Calibri" panose="020F0502020204030204" pitchFamily="34" charset="0"/>
                <a:cs typeface="Calibri" panose="020F0502020204030204" pitchFamily="34" charset="0"/>
              </a:rPr>
              <a:t> </a:t>
            </a:r>
            <a:r>
              <a:rPr sz="2000" spc="-35">
                <a:solidFill>
                  <a:srgbClr val="002F45"/>
                </a:solidFill>
                <a:latin typeface="Calibri" panose="020F0502020204030204" pitchFamily="34" charset="0"/>
                <a:cs typeface="Calibri" panose="020F0502020204030204" pitchFamily="34" charset="0"/>
              </a:rPr>
              <a:t>30-</a:t>
            </a:r>
            <a:r>
              <a:rPr sz="2000" spc="-20">
                <a:solidFill>
                  <a:srgbClr val="002F45"/>
                </a:solidFill>
                <a:latin typeface="Calibri" panose="020F0502020204030204" pitchFamily="34" charset="0"/>
                <a:cs typeface="Calibri" panose="020F0502020204030204" pitchFamily="34" charset="0"/>
              </a:rPr>
              <a:t>year</a:t>
            </a:r>
            <a:r>
              <a:rPr sz="2000" spc="7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cumulative</a:t>
            </a:r>
            <a:r>
              <a:rPr sz="2000" spc="7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flood</a:t>
            </a:r>
            <a:r>
              <a:rPr sz="2000" spc="70">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likelihood</a:t>
            </a:r>
            <a:r>
              <a:rPr sz="2000" spc="7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and</a:t>
            </a:r>
            <a:r>
              <a:rPr sz="2000" spc="7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projected</a:t>
            </a:r>
            <a:r>
              <a:rPr sz="2000" spc="75">
                <a:solidFill>
                  <a:srgbClr val="002F45"/>
                </a:solidFill>
                <a:latin typeface="Calibri" panose="020F0502020204030204" pitchFamily="34" charset="0"/>
                <a:cs typeface="Calibri" panose="020F0502020204030204" pitchFamily="34" charset="0"/>
              </a:rPr>
              <a:t> </a:t>
            </a:r>
            <a:r>
              <a:rPr sz="2000">
                <a:solidFill>
                  <a:srgbClr val="002F45"/>
                </a:solidFill>
                <a:latin typeface="Calibri" panose="020F0502020204030204" pitchFamily="34" charset="0"/>
                <a:cs typeface="Calibri" panose="020F0502020204030204" pitchFamily="34" charset="0"/>
              </a:rPr>
              <a:t>depth</a:t>
            </a:r>
            <a:r>
              <a:rPr sz="2000" spc="70">
                <a:solidFill>
                  <a:srgbClr val="002F45"/>
                </a:solidFill>
                <a:latin typeface="Calibri" panose="020F0502020204030204" pitchFamily="34" charset="0"/>
                <a:cs typeface="Calibri" panose="020F0502020204030204" pitchFamily="34" charset="0"/>
              </a:rPr>
              <a:t> </a:t>
            </a:r>
            <a:r>
              <a:rPr sz="2000" spc="50">
                <a:solidFill>
                  <a:srgbClr val="002F45"/>
                </a:solidFill>
                <a:latin typeface="Calibri" panose="020F0502020204030204" pitchFamily="34" charset="0"/>
                <a:cs typeface="Calibri" panose="020F0502020204030204" pitchFamily="34" charset="0"/>
              </a:rPr>
              <a:t>of</a:t>
            </a:r>
            <a:r>
              <a:rPr sz="2000" spc="75">
                <a:solidFill>
                  <a:srgbClr val="002F45"/>
                </a:solidFill>
                <a:latin typeface="Calibri" panose="020F0502020204030204" pitchFamily="34" charset="0"/>
                <a:cs typeface="Calibri" panose="020F0502020204030204" pitchFamily="34" charset="0"/>
              </a:rPr>
              <a:t> </a:t>
            </a:r>
            <a:r>
              <a:rPr sz="2000" spc="-10">
                <a:solidFill>
                  <a:srgbClr val="002F45"/>
                </a:solidFill>
                <a:latin typeface="Calibri" panose="020F0502020204030204" pitchFamily="34" charset="0"/>
                <a:cs typeface="Calibri" panose="020F0502020204030204" pitchFamily="34" charset="0"/>
              </a:rPr>
              <a:t>flooding</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900" y="8246092"/>
            <a:ext cx="6807200" cy="1074781"/>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10">
                <a:solidFill>
                  <a:srgbClr val="002F45"/>
                </a:solidFill>
                <a:latin typeface="Calibri" panose="020F0502020204030204" pitchFamily="34" charset="0"/>
                <a:cs typeface="Calibri" panose="020F0502020204030204" pitchFamily="34" charset="0"/>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First </a:t>
            </a:r>
            <a:r>
              <a:rPr sz="1200" u="sng" spc="-20">
                <a:solidFill>
                  <a:srgbClr val="002F45"/>
                </a:solidFill>
                <a:uFill>
                  <a:solidFill>
                    <a:srgbClr val="002F45"/>
                  </a:solidFill>
                </a:uFill>
                <a:latin typeface="Calibri" panose="020F0502020204030204" pitchFamily="34" charset="0"/>
                <a:cs typeface="Calibri" panose="020F0502020204030204" pitchFamily="34" charset="0"/>
                <a:hlinkClick r:id="rId2"/>
              </a:rPr>
              <a:t>Street</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Foundation-</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Flood </a:t>
            </a:r>
            <a:r>
              <a:rPr sz="1200" u="sng">
                <a:solidFill>
                  <a:srgbClr val="002F45"/>
                </a:solidFill>
                <a:uFill>
                  <a:solidFill>
                    <a:srgbClr val="002F45"/>
                  </a:solidFill>
                </a:uFill>
                <a:latin typeface="Calibri" panose="020F0502020204030204" pitchFamily="34" charset="0"/>
                <a:cs typeface="Calibri" panose="020F0502020204030204" pitchFamily="34" charset="0"/>
                <a:hlinkClick r:id="rId2"/>
              </a:rPr>
              <a:t>Model</a:t>
            </a:r>
            <a:r>
              <a:rPr sz="1200" spc="-10">
                <a:solidFill>
                  <a:srgbClr val="002F45"/>
                </a:solidFill>
                <a:latin typeface="Calibri" panose="020F0502020204030204" pitchFamily="34" charset="0"/>
                <a:cs typeface="Calibri" panose="020F0502020204030204" pitchFamily="34" charset="0"/>
              </a:rPr>
              <a:t> </a:t>
            </a:r>
            <a:r>
              <a:rPr sz="1200" spc="-105">
                <a:solidFill>
                  <a:srgbClr val="002F45"/>
                </a:solidFill>
                <a:latin typeface="Calibri" panose="020F0502020204030204" pitchFamily="34" charset="0"/>
                <a:cs typeface="Calibri" panose="020F0502020204030204" pitchFamily="34" charset="0"/>
              </a:rPr>
              <a:t>(FSF-</a:t>
            </a:r>
            <a:r>
              <a:rPr sz="1200" spc="-20">
                <a:solidFill>
                  <a:srgbClr val="002F45"/>
                </a:solidFill>
                <a:latin typeface="Calibri" panose="020F0502020204030204" pitchFamily="34" charset="0"/>
                <a:cs typeface="Calibri" panose="020F0502020204030204" pitchFamily="34" charset="0"/>
              </a:rPr>
              <a:t>FM).</a:t>
            </a:r>
            <a:endParaRPr sz="1200">
              <a:latin typeface="Calibri" panose="020F0502020204030204" pitchFamily="34" charset="0"/>
              <a:cs typeface="Calibri" panose="020F0502020204030204" pitchFamily="34" charset="0"/>
            </a:endParaRPr>
          </a:p>
          <a:p>
            <a:pPr marL="12700" marR="5080">
              <a:lnSpc>
                <a:spcPct val="106100"/>
              </a:lnSpc>
              <a:spcBef>
                <a:spcPts val="800"/>
              </a:spcBef>
            </a:pPr>
            <a:r>
              <a:rPr sz="1200" spc="-55">
                <a:solidFill>
                  <a:srgbClr val="002F45"/>
                </a:solidFill>
                <a:latin typeface="Calibri" panose="020F0502020204030204" pitchFamily="34" charset="0"/>
                <a:cs typeface="Calibri" panose="020F0502020204030204" pitchFamily="34" charset="0"/>
              </a:rPr>
              <a:t>Notes:</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Properties</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“major”</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to</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“extreme”</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risk</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of</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flooding</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have</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least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80</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percent</a:t>
            </a:r>
            <a:r>
              <a:rPr sz="1200" spc="2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cumulative</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probability</a:t>
            </a:r>
            <a:r>
              <a:rPr sz="1200" spc="20">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of </a:t>
            </a:r>
            <a:r>
              <a:rPr sz="1200">
                <a:solidFill>
                  <a:srgbClr val="002F45"/>
                </a:solidFill>
                <a:latin typeface="Calibri" panose="020F0502020204030204" pitchFamily="34" charset="0"/>
                <a:cs typeface="Calibri" panose="020F0502020204030204" pitchFamily="34" charset="0"/>
              </a:rPr>
              <a:t>being</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flooded</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within</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30</a:t>
            </a:r>
            <a:r>
              <a:rPr sz="1200" spc="-20">
                <a:solidFill>
                  <a:srgbClr val="002F45"/>
                </a:solidFill>
                <a:latin typeface="Calibri" panose="020F0502020204030204" pitchFamily="34" charset="0"/>
                <a:cs typeface="Calibri" panose="020F0502020204030204" pitchFamily="34" charset="0"/>
              </a:rPr>
              <a:t> years </a:t>
            </a:r>
            <a:r>
              <a:rPr sz="1200">
                <a:solidFill>
                  <a:srgbClr val="002F45"/>
                </a:solidFill>
                <a:latin typeface="Calibri" panose="020F0502020204030204" pitchFamily="34" charset="0"/>
                <a:cs typeface="Calibri" panose="020F0502020204030204" pitchFamily="34" charset="0"/>
              </a:rPr>
              <a:t>(at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least</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5</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percent</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chance</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any</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given</a:t>
            </a:r>
            <a:r>
              <a:rPr sz="1200" spc="-20">
                <a:solidFill>
                  <a:srgbClr val="002F45"/>
                </a:solidFill>
                <a:latin typeface="Calibri" panose="020F0502020204030204" pitchFamily="34" charset="0"/>
                <a:cs typeface="Calibri" panose="020F0502020204030204" pitchFamily="34" charset="0"/>
              </a:rPr>
              <a:t> </a:t>
            </a:r>
            <a:r>
              <a:rPr sz="1200" spc="-30">
                <a:solidFill>
                  <a:srgbClr val="002F45"/>
                </a:solidFill>
                <a:latin typeface="Calibri" panose="020F0502020204030204" pitchFamily="34" charset="0"/>
                <a:cs typeface="Calibri" panose="020F0502020204030204" pitchFamily="34" charset="0"/>
              </a:rPr>
              <a:t>year).</a:t>
            </a:r>
            <a:r>
              <a:rPr sz="1200" spc="-20">
                <a:solidFill>
                  <a:srgbClr val="002F45"/>
                </a:solidFill>
                <a:latin typeface="Calibri" panose="020F0502020204030204" pitchFamily="34" charset="0"/>
                <a:cs typeface="Calibri" panose="020F0502020204030204" pitchFamily="34" charset="0"/>
              </a:rPr>
              <a:t> </a:t>
            </a:r>
            <a:r>
              <a:rPr sz="1200" spc="-40">
                <a:solidFill>
                  <a:srgbClr val="002F45"/>
                </a:solidFill>
                <a:latin typeface="Calibri" panose="020F0502020204030204" pitchFamily="34" charset="0"/>
                <a:cs typeface="Calibri" panose="020F0502020204030204" pitchFamily="34" charset="0"/>
              </a:rPr>
              <a:t>The</a:t>
            </a:r>
            <a:r>
              <a:rPr sz="1200" spc="-20">
                <a:solidFill>
                  <a:srgbClr val="002F45"/>
                </a:solidFill>
                <a:latin typeface="Calibri" panose="020F0502020204030204" pitchFamily="34" charset="0"/>
                <a:cs typeface="Calibri" panose="020F0502020204030204" pitchFamily="34" charset="0"/>
              </a:rPr>
              <a:t> </a:t>
            </a:r>
            <a:r>
              <a:rPr sz="1200" spc="-114">
                <a:solidFill>
                  <a:srgbClr val="002F45"/>
                </a:solidFill>
                <a:latin typeface="Calibri" panose="020F0502020204030204" pitchFamily="34" charset="0"/>
                <a:cs typeface="Calibri" panose="020F0502020204030204" pitchFamily="34" charset="0"/>
              </a:rPr>
              <a:t>FSF-</a:t>
            </a:r>
            <a:r>
              <a:rPr sz="1200" spc="-75">
                <a:solidFill>
                  <a:srgbClr val="002F45"/>
                </a:solidFill>
                <a:latin typeface="Calibri" panose="020F0502020204030204" pitchFamily="34" charset="0"/>
                <a:cs typeface="Calibri" panose="020F0502020204030204" pitchFamily="34" charset="0"/>
              </a:rPr>
              <a:t>FM</a:t>
            </a:r>
            <a:r>
              <a:rPr sz="1200" spc="-2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incorporates</a:t>
            </a:r>
            <a:r>
              <a:rPr sz="1200" spc="-2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flood </a:t>
            </a:r>
            <a:r>
              <a:rPr sz="1200">
                <a:solidFill>
                  <a:srgbClr val="002F45"/>
                </a:solidFill>
                <a:latin typeface="Calibri" panose="020F0502020204030204" pitchFamily="34" charset="0"/>
                <a:cs typeface="Calibri" panose="020F0502020204030204" pitchFamily="34" charset="0"/>
              </a:rPr>
              <a:t>protection</a:t>
            </a:r>
            <a:r>
              <a:rPr sz="1200" spc="3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measures</a:t>
            </a:r>
            <a:r>
              <a:rPr sz="1200" spc="3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(e.g.</a:t>
            </a:r>
            <a:r>
              <a:rPr sz="1200" spc="35">
                <a:solidFill>
                  <a:srgbClr val="002F45"/>
                </a:solidFill>
                <a:latin typeface="Calibri" panose="020F0502020204030204" pitchFamily="34" charset="0"/>
                <a:cs typeface="Calibri" panose="020F0502020204030204" pitchFamily="34" charset="0"/>
              </a:rPr>
              <a:t> </a:t>
            </a:r>
            <a:r>
              <a:rPr sz="1200" spc="-35">
                <a:solidFill>
                  <a:srgbClr val="002F45"/>
                </a:solidFill>
                <a:latin typeface="Calibri" panose="020F0502020204030204" pitchFamily="34" charset="0"/>
                <a:cs typeface="Calibri" panose="020F0502020204030204" pitchFamily="34" charset="0"/>
              </a:rPr>
              <a:t>levees,</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flood</a:t>
            </a:r>
            <a:r>
              <a:rPr sz="1200" spc="40">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walls,</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retention</a:t>
            </a:r>
            <a:r>
              <a:rPr sz="1200" spc="35">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ponds,</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marsh/wetland</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restoration),</a:t>
            </a:r>
            <a:r>
              <a:rPr sz="1200" spc="4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multiple</a:t>
            </a:r>
            <a:r>
              <a:rPr sz="1200" spc="3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types</a:t>
            </a:r>
            <a:r>
              <a:rPr sz="1200" spc="35">
                <a:solidFill>
                  <a:srgbClr val="002F45"/>
                </a:solidFill>
                <a:latin typeface="Calibri" panose="020F0502020204030204" pitchFamily="34" charset="0"/>
                <a:cs typeface="Calibri" panose="020F0502020204030204" pitchFamily="34" charset="0"/>
              </a:rPr>
              <a:t> </a:t>
            </a:r>
            <a:r>
              <a:rPr sz="1200" spc="-25">
                <a:solidFill>
                  <a:srgbClr val="002F45"/>
                </a:solidFill>
                <a:latin typeface="Calibri" panose="020F0502020204030204" pitchFamily="34" charset="0"/>
                <a:cs typeface="Calibri" panose="020F0502020204030204" pitchFamily="34" charset="0"/>
              </a:rPr>
              <a:t>of </a:t>
            </a:r>
            <a:r>
              <a:rPr sz="1200">
                <a:solidFill>
                  <a:srgbClr val="002F45"/>
                </a:solidFill>
                <a:latin typeface="Calibri" panose="020F0502020204030204" pitchFamily="34" charset="0"/>
                <a:cs typeface="Calibri" panose="020F0502020204030204" pitchFamily="34" charset="0"/>
              </a:rPr>
              <a:t>flooding</a:t>
            </a:r>
            <a:r>
              <a:rPr sz="1200" spc="10">
                <a:solidFill>
                  <a:srgbClr val="002F45"/>
                </a:solidFill>
                <a:latin typeface="Calibri" panose="020F0502020204030204" pitchFamily="34" charset="0"/>
                <a:cs typeface="Calibri" panose="020F0502020204030204" pitchFamily="34" charset="0"/>
              </a:rPr>
              <a:t> </a:t>
            </a:r>
            <a:r>
              <a:rPr sz="1200" spc="-20">
                <a:solidFill>
                  <a:srgbClr val="002F45"/>
                </a:solidFill>
                <a:latin typeface="Calibri" panose="020F0502020204030204" pitchFamily="34" charset="0"/>
                <a:cs typeface="Calibri" panose="020F0502020204030204" pitchFamily="34" charset="0"/>
              </a:rPr>
              <a:t>risks</a:t>
            </a:r>
            <a:r>
              <a:rPr sz="1200" spc="1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(e.g.</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tides,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rain,</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riverine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and</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storm</a:t>
            </a:r>
            <a:r>
              <a:rPr sz="1200" spc="1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surges),</a:t>
            </a:r>
            <a:r>
              <a:rPr sz="1200" spc="1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well</a:t>
            </a:r>
            <a:r>
              <a:rPr sz="1200" spc="15">
                <a:solidFill>
                  <a:srgbClr val="002F45"/>
                </a:solidFill>
                <a:latin typeface="Calibri" panose="020F0502020204030204" pitchFamily="34" charset="0"/>
                <a:cs typeface="Calibri" panose="020F0502020204030204" pitchFamily="34" charset="0"/>
              </a:rPr>
              <a:t> </a:t>
            </a:r>
            <a:r>
              <a:rPr sz="1200" spc="-50">
                <a:solidFill>
                  <a:srgbClr val="002F45"/>
                </a:solidFill>
                <a:latin typeface="Calibri" panose="020F0502020204030204" pitchFamily="34" charset="0"/>
                <a:cs typeface="Calibri" panose="020F0502020204030204" pitchFamily="34" charset="0"/>
              </a:rPr>
              <a:t>as</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future</a:t>
            </a:r>
            <a:r>
              <a:rPr sz="1200" spc="1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environmental</a:t>
            </a:r>
            <a:r>
              <a:rPr sz="1200" spc="1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considerations.</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3237776" y="3530600"/>
            <a:ext cx="5894251" cy="47374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2300" y="520951"/>
            <a:ext cx="11751310" cy="1397000"/>
          </a:xfrm>
          <a:prstGeom prst="rect">
            <a:avLst/>
          </a:prstGeom>
        </p:spPr>
        <p:txBody>
          <a:bodyPr vert="horz" wrap="square" lIns="0" tIns="12700" rIns="0" bIns="0" rtlCol="0">
            <a:spAutoFit/>
          </a:bodyPr>
          <a:lstStyle/>
          <a:p>
            <a:pPr marL="12700" marR="5080">
              <a:lnSpc>
                <a:spcPct val="100000"/>
              </a:lnSpc>
              <a:spcBef>
                <a:spcPts val="100"/>
              </a:spcBef>
            </a:pPr>
            <a:r>
              <a:t>The</a:t>
            </a:r>
            <a:r>
              <a:rPr spc="-114"/>
              <a:t> </a:t>
            </a:r>
            <a:r>
              <a:t>number</a:t>
            </a:r>
            <a:r>
              <a:rPr spc="-114"/>
              <a:t> </a:t>
            </a:r>
            <a:r>
              <a:t>of</a:t>
            </a:r>
            <a:r>
              <a:rPr spc="-114"/>
              <a:t> </a:t>
            </a:r>
            <a:r>
              <a:rPr spc="-25"/>
              <a:t>extreme</a:t>
            </a:r>
            <a:r>
              <a:rPr spc="-114"/>
              <a:t> </a:t>
            </a:r>
            <a:r>
              <a:t>heat</a:t>
            </a:r>
            <a:r>
              <a:rPr spc="-114"/>
              <a:t> </a:t>
            </a:r>
            <a:r>
              <a:rPr spc="-35"/>
              <a:t>days</a:t>
            </a:r>
            <a:r>
              <a:rPr spc="-114"/>
              <a:t> </a:t>
            </a:r>
            <a:r>
              <a:rPr spc="-60"/>
              <a:t>are</a:t>
            </a:r>
            <a:r>
              <a:rPr spc="-114"/>
              <a:t> </a:t>
            </a:r>
            <a:r>
              <a:t>increasing</a:t>
            </a:r>
            <a:r>
              <a:rPr spc="-114"/>
              <a:t> </a:t>
            </a:r>
            <a:r>
              <a:rPr spc="-10"/>
              <a:t>nationwide.</a:t>
            </a:r>
            <a:r>
              <a:rPr spc="-114"/>
              <a:t> </a:t>
            </a:r>
            <a:r>
              <a:t>The</a:t>
            </a:r>
            <a:r>
              <a:rPr spc="-114"/>
              <a:t> </a:t>
            </a:r>
            <a:r>
              <a:rPr spc="-20"/>
              <a:t>average </a:t>
            </a:r>
            <a:r>
              <a:t>number</a:t>
            </a:r>
            <a:r>
              <a:rPr spc="-70"/>
              <a:t> </a:t>
            </a:r>
            <a:r>
              <a:t>of</a:t>
            </a:r>
            <a:r>
              <a:rPr spc="-70"/>
              <a:t> </a:t>
            </a:r>
            <a:r>
              <a:rPr spc="-25"/>
              <a:t>extreme</a:t>
            </a:r>
            <a:r>
              <a:rPr spc="-65"/>
              <a:t> </a:t>
            </a:r>
            <a:r>
              <a:t>heat</a:t>
            </a:r>
            <a:r>
              <a:rPr spc="-70"/>
              <a:t> </a:t>
            </a:r>
            <a:r>
              <a:rPr spc="-35"/>
              <a:t>days</a:t>
            </a:r>
            <a:r>
              <a:rPr spc="-70"/>
              <a:t> </a:t>
            </a:r>
            <a:r>
              <a:t>in</a:t>
            </a:r>
            <a:r>
              <a:rPr spc="-65"/>
              <a:t> </a:t>
            </a:r>
            <a:r>
              <a:rPr spc="-30"/>
              <a:t>Louisiana</a:t>
            </a:r>
            <a:r>
              <a:rPr spc="-70"/>
              <a:t> </a:t>
            </a:r>
            <a:r>
              <a:t>parishes</a:t>
            </a:r>
            <a:r>
              <a:rPr spc="-65"/>
              <a:t> </a:t>
            </a:r>
            <a:r>
              <a:t>climbed</a:t>
            </a:r>
            <a:r>
              <a:rPr spc="-70"/>
              <a:t> </a:t>
            </a:r>
            <a:r>
              <a:t>from</a:t>
            </a:r>
            <a:r>
              <a:rPr spc="-70"/>
              <a:t> </a:t>
            </a:r>
            <a:r>
              <a:t>47</a:t>
            </a:r>
            <a:r>
              <a:rPr spc="-65"/>
              <a:t> </a:t>
            </a:r>
            <a:r>
              <a:rPr spc="-25"/>
              <a:t>in </a:t>
            </a:r>
            <a:r>
              <a:t>2021</a:t>
            </a:r>
            <a:r>
              <a:rPr spc="30"/>
              <a:t> </a:t>
            </a:r>
            <a:r>
              <a:t>to</a:t>
            </a:r>
            <a:r>
              <a:rPr spc="35"/>
              <a:t> </a:t>
            </a:r>
            <a:r>
              <a:rPr spc="105"/>
              <a:t>82</a:t>
            </a:r>
            <a:r>
              <a:rPr spc="30"/>
              <a:t> </a:t>
            </a:r>
            <a:r>
              <a:t>in</a:t>
            </a:r>
            <a:r>
              <a:rPr spc="35"/>
              <a:t> </a:t>
            </a:r>
            <a:r>
              <a:rPr spc="40"/>
              <a:t>2023.</a:t>
            </a:r>
          </a:p>
        </p:txBody>
      </p:sp>
      <p:sp>
        <p:nvSpPr>
          <p:cNvPr id="3" name="object 3"/>
          <p:cNvSpPr txBox="1"/>
          <p:nvPr/>
        </p:nvSpPr>
        <p:spPr>
          <a:xfrm>
            <a:off x="2882900" y="2810346"/>
            <a:ext cx="6674484" cy="628377"/>
          </a:xfrm>
          <a:prstGeom prst="rect">
            <a:avLst/>
          </a:prstGeom>
        </p:spPr>
        <p:txBody>
          <a:bodyPr vert="horz" wrap="square" lIns="0" tIns="12700" rIns="0" bIns="0" rtlCol="0">
            <a:spAutoFit/>
          </a:bodyPr>
          <a:lstStyle/>
          <a:p>
            <a:pPr marL="12700">
              <a:lnSpc>
                <a:spcPct val="100000"/>
              </a:lnSpc>
              <a:spcBef>
                <a:spcPts val="100"/>
              </a:spcBef>
            </a:pPr>
            <a:r>
              <a:rPr sz="2000" b="1" spc="-65">
                <a:solidFill>
                  <a:srgbClr val="002F45"/>
                </a:solidFill>
                <a:latin typeface="Calibri" panose="020F0502020204030204" pitchFamily="34" charset="0"/>
                <a:cs typeface="Calibri" panose="020F0502020204030204" pitchFamily="34" charset="0"/>
              </a:rPr>
              <a:t>Number</a:t>
            </a:r>
            <a:r>
              <a:rPr sz="2000" b="1" spc="-55">
                <a:solidFill>
                  <a:srgbClr val="002F45"/>
                </a:solidFill>
                <a:latin typeface="Calibri" panose="020F0502020204030204" pitchFamily="34" charset="0"/>
                <a:cs typeface="Calibri" panose="020F0502020204030204" pitchFamily="34" charset="0"/>
              </a:rPr>
              <a:t> </a:t>
            </a:r>
            <a:r>
              <a:rPr sz="2000" b="1" spc="-50">
                <a:solidFill>
                  <a:srgbClr val="002F45"/>
                </a:solidFill>
                <a:latin typeface="Calibri" panose="020F0502020204030204" pitchFamily="34" charset="0"/>
                <a:cs typeface="Calibri" panose="020F0502020204030204" pitchFamily="34" charset="0"/>
              </a:rPr>
              <a:t>of extreme</a:t>
            </a:r>
            <a:r>
              <a:rPr sz="2000" b="1" spc="-55">
                <a:solidFill>
                  <a:srgbClr val="002F45"/>
                </a:solidFill>
                <a:latin typeface="Calibri" panose="020F0502020204030204" pitchFamily="34" charset="0"/>
                <a:cs typeface="Calibri" panose="020F0502020204030204" pitchFamily="34" charset="0"/>
              </a:rPr>
              <a:t> </a:t>
            </a:r>
            <a:r>
              <a:rPr sz="2000" b="1" spc="-40">
                <a:solidFill>
                  <a:srgbClr val="002F45"/>
                </a:solidFill>
                <a:latin typeface="Calibri" panose="020F0502020204030204" pitchFamily="34" charset="0"/>
                <a:cs typeface="Calibri" panose="020F0502020204030204" pitchFamily="34" charset="0"/>
              </a:rPr>
              <a:t>heat</a:t>
            </a:r>
            <a:r>
              <a:rPr sz="2000" b="1" spc="-50">
                <a:solidFill>
                  <a:srgbClr val="002F45"/>
                </a:solidFill>
                <a:latin typeface="Calibri" panose="020F0502020204030204" pitchFamily="34" charset="0"/>
                <a:cs typeface="Calibri" panose="020F0502020204030204" pitchFamily="34" charset="0"/>
              </a:rPr>
              <a:t> </a:t>
            </a:r>
            <a:r>
              <a:rPr sz="2000" b="1" spc="-140">
                <a:solidFill>
                  <a:srgbClr val="002F45"/>
                </a:solidFill>
                <a:latin typeface="Calibri" panose="020F0502020204030204" pitchFamily="34" charset="0"/>
                <a:cs typeface="Calibri" panose="020F0502020204030204" pitchFamily="34" charset="0"/>
              </a:rPr>
              <a:t>days</a:t>
            </a:r>
            <a:r>
              <a:rPr sz="2000" b="1" spc="-55">
                <a:solidFill>
                  <a:srgbClr val="002F45"/>
                </a:solidFill>
                <a:latin typeface="Calibri" panose="020F0502020204030204" pitchFamily="34" charset="0"/>
                <a:cs typeface="Calibri" panose="020F0502020204030204" pitchFamily="34" charset="0"/>
              </a:rPr>
              <a:t> </a:t>
            </a:r>
            <a:r>
              <a:rPr sz="2000" b="1" spc="-90">
                <a:solidFill>
                  <a:srgbClr val="002F45"/>
                </a:solidFill>
                <a:latin typeface="Calibri" panose="020F0502020204030204" pitchFamily="34" charset="0"/>
                <a:cs typeface="Calibri" panose="020F0502020204030204" pitchFamily="34" charset="0"/>
              </a:rPr>
              <a:t>(100°F</a:t>
            </a:r>
            <a:r>
              <a:rPr sz="2000" b="1" spc="-50">
                <a:solidFill>
                  <a:srgbClr val="002F45"/>
                </a:solidFill>
                <a:latin typeface="Calibri" panose="020F0502020204030204" pitchFamily="34" charset="0"/>
                <a:cs typeface="Calibri" panose="020F0502020204030204" pitchFamily="34" charset="0"/>
              </a:rPr>
              <a:t> </a:t>
            </a:r>
            <a:r>
              <a:rPr sz="2000" b="1">
                <a:solidFill>
                  <a:srgbClr val="002F45"/>
                </a:solidFill>
                <a:latin typeface="Calibri" panose="020F0502020204030204" pitchFamily="34" charset="0"/>
                <a:cs typeface="Calibri" panose="020F0502020204030204" pitchFamily="34" charset="0"/>
              </a:rPr>
              <a:t>Heat</a:t>
            </a:r>
            <a:r>
              <a:rPr sz="2000" b="1" spc="-50">
                <a:solidFill>
                  <a:srgbClr val="002F45"/>
                </a:solidFill>
                <a:latin typeface="Calibri" panose="020F0502020204030204" pitchFamily="34" charset="0"/>
                <a:cs typeface="Calibri" panose="020F0502020204030204" pitchFamily="34" charset="0"/>
              </a:rPr>
              <a:t> </a:t>
            </a:r>
            <a:r>
              <a:rPr sz="2000" b="1" spc="-80">
                <a:solidFill>
                  <a:srgbClr val="002F45"/>
                </a:solidFill>
                <a:latin typeface="Calibri" panose="020F0502020204030204" pitchFamily="34" charset="0"/>
                <a:cs typeface="Calibri" panose="020F0502020204030204" pitchFamily="34" charset="0"/>
              </a:rPr>
              <a:t>Index)</a:t>
            </a:r>
            <a:r>
              <a:rPr sz="2000" b="1" spc="-55">
                <a:solidFill>
                  <a:srgbClr val="002F45"/>
                </a:solidFill>
                <a:latin typeface="Calibri" panose="020F0502020204030204" pitchFamily="34" charset="0"/>
                <a:cs typeface="Calibri" panose="020F0502020204030204" pitchFamily="34" charset="0"/>
              </a:rPr>
              <a:t> </a:t>
            </a:r>
            <a:r>
              <a:rPr sz="2000" b="1" spc="-105">
                <a:solidFill>
                  <a:srgbClr val="002F45"/>
                </a:solidFill>
                <a:latin typeface="Calibri" panose="020F0502020204030204" pitchFamily="34" charset="0"/>
                <a:cs typeface="Calibri" panose="020F0502020204030204" pitchFamily="34" charset="0"/>
              </a:rPr>
              <a:t>by</a:t>
            </a:r>
            <a:r>
              <a:rPr sz="2000" b="1" spc="-50">
                <a:solidFill>
                  <a:srgbClr val="002F45"/>
                </a:solidFill>
                <a:latin typeface="Calibri" panose="020F0502020204030204" pitchFamily="34" charset="0"/>
                <a:cs typeface="Calibri" panose="020F0502020204030204" pitchFamily="34" charset="0"/>
              </a:rPr>
              <a:t> parish/county</a:t>
            </a:r>
            <a:endParaRPr sz="2000" b="1">
              <a:latin typeface="Calibri" panose="020F0502020204030204" pitchFamily="34" charset="0"/>
              <a:cs typeface="Calibri" panose="020F0502020204030204" pitchFamily="34" charset="0"/>
            </a:endParaRPr>
          </a:p>
          <a:p>
            <a:pPr marL="12700">
              <a:lnSpc>
                <a:spcPct val="100000"/>
              </a:lnSpc>
            </a:pPr>
            <a:r>
              <a:rPr sz="2000">
                <a:solidFill>
                  <a:srgbClr val="002F45"/>
                </a:solidFill>
                <a:latin typeface="Calibri" panose="020F0502020204030204" pitchFamily="34" charset="0"/>
                <a:cs typeface="Calibri" panose="020F0502020204030204" pitchFamily="34" charset="0"/>
              </a:rPr>
              <a:t>May</a:t>
            </a:r>
            <a:r>
              <a:rPr sz="2000" spc="-70">
                <a:solidFill>
                  <a:srgbClr val="002F45"/>
                </a:solidFill>
                <a:latin typeface="Calibri" panose="020F0502020204030204" pitchFamily="34" charset="0"/>
                <a:cs typeface="Calibri" panose="020F0502020204030204" pitchFamily="34" charset="0"/>
              </a:rPr>
              <a:t> </a:t>
            </a:r>
            <a:r>
              <a:rPr sz="2000" spc="-40">
                <a:solidFill>
                  <a:srgbClr val="002F45"/>
                </a:solidFill>
                <a:latin typeface="Calibri" panose="020F0502020204030204" pitchFamily="34" charset="0"/>
                <a:cs typeface="Calibri" panose="020F0502020204030204" pitchFamily="34" charset="0"/>
              </a:rPr>
              <a:t>2023</a:t>
            </a:r>
            <a:r>
              <a:rPr sz="2000" spc="-65">
                <a:solidFill>
                  <a:srgbClr val="002F45"/>
                </a:solidFill>
                <a:latin typeface="Calibri" panose="020F0502020204030204" pitchFamily="34" charset="0"/>
                <a:cs typeface="Calibri" panose="020F0502020204030204" pitchFamily="34" charset="0"/>
              </a:rPr>
              <a:t> </a:t>
            </a:r>
            <a:r>
              <a:rPr sz="2000" spc="370">
                <a:solidFill>
                  <a:srgbClr val="002F45"/>
                </a:solidFill>
                <a:latin typeface="Calibri" panose="020F0502020204030204" pitchFamily="34" charset="0"/>
                <a:cs typeface="Calibri" panose="020F0502020204030204" pitchFamily="34" charset="0"/>
              </a:rPr>
              <a:t>–</a:t>
            </a:r>
            <a:r>
              <a:rPr sz="2000" spc="-65">
                <a:solidFill>
                  <a:srgbClr val="002F45"/>
                </a:solidFill>
                <a:latin typeface="Calibri" panose="020F0502020204030204" pitchFamily="34" charset="0"/>
                <a:cs typeface="Calibri" panose="020F0502020204030204" pitchFamily="34" charset="0"/>
              </a:rPr>
              <a:t> </a:t>
            </a:r>
            <a:r>
              <a:rPr sz="2000" spc="-20">
                <a:solidFill>
                  <a:srgbClr val="002F45"/>
                </a:solidFill>
                <a:latin typeface="Calibri" panose="020F0502020204030204" pitchFamily="34" charset="0"/>
                <a:cs typeface="Calibri" panose="020F0502020204030204" pitchFamily="34" charset="0"/>
              </a:rPr>
              <a:t>September</a:t>
            </a:r>
            <a:r>
              <a:rPr sz="2000" spc="-65">
                <a:solidFill>
                  <a:srgbClr val="002F45"/>
                </a:solidFill>
                <a:latin typeface="Calibri" panose="020F0502020204030204" pitchFamily="34" charset="0"/>
                <a:cs typeface="Calibri" panose="020F0502020204030204" pitchFamily="34" charset="0"/>
              </a:rPr>
              <a:t> </a:t>
            </a:r>
            <a:r>
              <a:rPr sz="2000" spc="-20">
                <a:solidFill>
                  <a:srgbClr val="002F45"/>
                </a:solidFill>
                <a:latin typeface="Calibri" panose="020F0502020204030204" pitchFamily="34" charset="0"/>
                <a:cs typeface="Calibri" panose="020F0502020204030204" pitchFamily="34" charset="0"/>
              </a:rPr>
              <a:t>2023</a:t>
            </a:r>
            <a:endParaRPr sz="2000">
              <a:latin typeface="Calibri" panose="020F0502020204030204" pitchFamily="34" charset="0"/>
              <a:cs typeface="Calibri" panose="020F0502020204030204" pitchFamily="34" charset="0"/>
            </a:endParaRPr>
          </a:p>
        </p:txBody>
      </p:sp>
      <p:sp>
        <p:nvSpPr>
          <p:cNvPr id="4" name="object 4"/>
          <p:cNvSpPr txBox="1"/>
          <p:nvPr/>
        </p:nvSpPr>
        <p:spPr>
          <a:xfrm>
            <a:off x="2882760" y="8246092"/>
            <a:ext cx="2902585" cy="497572"/>
          </a:xfrm>
          <a:prstGeom prst="rect">
            <a:avLst/>
          </a:prstGeom>
        </p:spPr>
        <p:txBody>
          <a:bodyPr vert="horz" wrap="square" lIns="0" tIns="12700" rIns="0" bIns="0" rtlCol="0">
            <a:spAutoFit/>
          </a:bodyPr>
          <a:lstStyle/>
          <a:p>
            <a:pPr marL="12700">
              <a:lnSpc>
                <a:spcPct val="100000"/>
              </a:lnSpc>
              <a:spcBef>
                <a:spcPts val="100"/>
              </a:spcBef>
            </a:pPr>
            <a:r>
              <a:rPr sz="1200" spc="-75">
                <a:solidFill>
                  <a:srgbClr val="002F45"/>
                </a:solidFill>
                <a:latin typeface="Calibri" panose="020F0502020204030204" pitchFamily="34" charset="0"/>
                <a:cs typeface="Calibri" panose="020F0502020204030204" pitchFamily="34" charset="0"/>
              </a:rPr>
              <a:t>Source:</a:t>
            </a:r>
            <a:r>
              <a:rPr sz="1200" spc="-30">
                <a:solidFill>
                  <a:srgbClr val="002F45"/>
                </a:solidFill>
                <a:latin typeface="Calibri" panose="020F0502020204030204" pitchFamily="34" charset="0"/>
                <a:cs typeface="Calibri" panose="020F0502020204030204" pitchFamily="34" charset="0"/>
              </a:rPr>
              <a:t> </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CDC</a:t>
            </a:r>
            <a:r>
              <a:rPr sz="1200" spc="-10">
                <a:solidFill>
                  <a:srgbClr val="002F45"/>
                </a:solidFill>
                <a:latin typeface="Calibri" panose="020F0502020204030204" pitchFamily="34" charset="0"/>
                <a:cs typeface="Calibri" panose="020F0502020204030204" pitchFamily="34" charset="0"/>
              </a:rPr>
              <a:t>/</a:t>
            </a:r>
            <a:r>
              <a:rPr sz="1200" u="sng" spc="-10">
                <a:solidFill>
                  <a:srgbClr val="002F45"/>
                </a:solidFill>
                <a:uFill>
                  <a:solidFill>
                    <a:srgbClr val="002F45"/>
                  </a:solidFill>
                </a:uFill>
                <a:latin typeface="Calibri" panose="020F0502020204030204" pitchFamily="34" charset="0"/>
                <a:cs typeface="Calibri" panose="020F0502020204030204" pitchFamily="34" charset="0"/>
                <a:hlinkClick r:id="rId2"/>
              </a:rPr>
              <a:t>NASA</a:t>
            </a:r>
            <a:r>
              <a:rPr sz="1200" spc="-10">
                <a:solidFill>
                  <a:srgbClr val="002F45"/>
                </a:solidFill>
                <a:latin typeface="Calibri" panose="020F0502020204030204" pitchFamily="34" charset="0"/>
                <a:cs typeface="Calibri" panose="020F0502020204030204" pitchFamily="34" charset="0"/>
              </a:rPr>
              <a:t>.</a:t>
            </a:r>
            <a:endParaRPr sz="1200">
              <a:latin typeface="Calibri" panose="020F0502020204030204" pitchFamily="34" charset="0"/>
              <a:cs typeface="Calibri" panose="020F0502020204030204" pitchFamily="34" charset="0"/>
            </a:endParaRPr>
          </a:p>
          <a:p>
            <a:pPr marL="12700">
              <a:lnSpc>
                <a:spcPct val="100000"/>
              </a:lnSpc>
              <a:spcBef>
                <a:spcPts val="880"/>
              </a:spcBef>
            </a:pPr>
            <a:r>
              <a:rPr sz="1200" spc="-55">
                <a:solidFill>
                  <a:srgbClr val="002F45"/>
                </a:solidFill>
                <a:latin typeface="Calibri" panose="020F0502020204030204" pitchFamily="34" charset="0"/>
                <a:cs typeface="Calibri" panose="020F0502020204030204" pitchFamily="34" charset="0"/>
              </a:rPr>
              <a:t>Notes:</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Data</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not</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available</a:t>
            </a:r>
            <a:r>
              <a:rPr sz="1200" spc="10">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for</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Hawaii</a:t>
            </a:r>
            <a:r>
              <a:rPr sz="1200" spc="5">
                <a:solidFill>
                  <a:srgbClr val="002F45"/>
                </a:solidFill>
                <a:latin typeface="Calibri" panose="020F0502020204030204" pitchFamily="34" charset="0"/>
                <a:cs typeface="Calibri" panose="020F0502020204030204" pitchFamily="34" charset="0"/>
              </a:rPr>
              <a:t> </a:t>
            </a:r>
            <a:r>
              <a:rPr sz="1200">
                <a:solidFill>
                  <a:srgbClr val="002F45"/>
                </a:solidFill>
                <a:latin typeface="Calibri" panose="020F0502020204030204" pitchFamily="34" charset="0"/>
                <a:cs typeface="Calibri" panose="020F0502020204030204" pitchFamily="34" charset="0"/>
              </a:rPr>
              <a:t>or</a:t>
            </a:r>
            <a:r>
              <a:rPr sz="1200" spc="5">
                <a:solidFill>
                  <a:srgbClr val="002F45"/>
                </a:solidFill>
                <a:latin typeface="Calibri" panose="020F0502020204030204" pitchFamily="34" charset="0"/>
                <a:cs typeface="Calibri" panose="020F0502020204030204" pitchFamily="34" charset="0"/>
              </a:rPr>
              <a:t> </a:t>
            </a:r>
            <a:r>
              <a:rPr sz="1200" spc="-10">
                <a:solidFill>
                  <a:srgbClr val="002F45"/>
                </a:solidFill>
                <a:latin typeface="Calibri" panose="020F0502020204030204" pitchFamily="34" charset="0"/>
                <a:cs typeface="Calibri" panose="020F0502020204030204" pitchFamily="34" charset="0"/>
              </a:rPr>
              <a:t>Alaska.</a:t>
            </a:r>
            <a:endParaRPr sz="1200">
              <a:latin typeface="Calibri" panose="020F0502020204030204" pitchFamily="34" charset="0"/>
              <a:cs typeface="Calibri" panose="020F0502020204030204" pitchFamily="34" charset="0"/>
            </a:endParaRPr>
          </a:p>
        </p:txBody>
      </p:sp>
      <p:pic>
        <p:nvPicPr>
          <p:cNvPr id="5" name="object 5"/>
          <p:cNvPicPr/>
          <p:nvPr/>
        </p:nvPicPr>
        <p:blipFill>
          <a:blip r:embed="rId3" cstate="print"/>
          <a:stretch>
            <a:fillRect/>
          </a:stretch>
        </p:blipFill>
        <p:spPr>
          <a:xfrm>
            <a:off x="1892300" y="3825726"/>
            <a:ext cx="9220187" cy="41471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04898F6C39A345BE7DC6B777612B12" ma:contentTypeVersion="18" ma:contentTypeDescription="Create a new document." ma:contentTypeScope="" ma:versionID="c903bc8010700ac468ab3bd9da055d38">
  <xsd:schema xmlns:xsd="http://www.w3.org/2001/XMLSchema" xmlns:xs="http://www.w3.org/2001/XMLSchema" xmlns:p="http://schemas.microsoft.com/office/2006/metadata/properties" xmlns:ns2="07a26812-85d3-4425-992a-629e808a49a8" xmlns:ns3="26ce723e-735e-4eb2-8b68-455e42ea4533" targetNamespace="http://schemas.microsoft.com/office/2006/metadata/properties" ma:root="true" ma:fieldsID="f0360ef8260ba8797d0d24b6430bbf7d" ns2:_="" ns3:_="">
    <xsd:import namespace="07a26812-85d3-4425-992a-629e808a49a8"/>
    <xsd:import namespace="26ce723e-735e-4eb2-8b68-455e42ea453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a26812-85d3-4425-992a-629e808a4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a48b2d-85db-4201-af9e-efe054e71a7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ce723e-735e-4eb2-8b68-455e42ea45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f81b0db-d5df-444a-9215-d6fa4ea4c7ce}" ma:internalName="TaxCatchAll" ma:showField="CatchAllData" ma:web="26ce723e-735e-4eb2-8b68-455e42ea45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a26812-85d3-4425-992a-629e808a49a8">
      <Terms xmlns="http://schemas.microsoft.com/office/infopath/2007/PartnerControls"/>
    </lcf76f155ced4ddcb4097134ff3c332f>
    <TaxCatchAll xmlns="26ce723e-735e-4eb2-8b68-455e42ea4533" xsi:nil="true"/>
  </documentManagement>
</p:properties>
</file>

<file path=customXml/itemProps1.xml><?xml version="1.0" encoding="utf-8"?>
<ds:datastoreItem xmlns:ds="http://schemas.openxmlformats.org/officeDocument/2006/customXml" ds:itemID="{22892FB5-FE49-4860-AABB-4350AB2F76E8}">
  <ds:schemaRefs>
    <ds:schemaRef ds:uri="http://schemas.microsoft.com/sharepoint/v3/contenttype/forms"/>
  </ds:schemaRefs>
</ds:datastoreItem>
</file>

<file path=customXml/itemProps2.xml><?xml version="1.0" encoding="utf-8"?>
<ds:datastoreItem xmlns:ds="http://schemas.openxmlformats.org/officeDocument/2006/customXml" ds:itemID="{1EFDFF56-EF1B-48BD-8F2B-25D976C06CA5}">
  <ds:schemaRefs>
    <ds:schemaRef ds:uri="07a26812-85d3-4425-992a-629e808a49a8"/>
    <ds:schemaRef ds:uri="26ce723e-735e-4eb2-8b68-455e42ea45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C9D8E8-B6B9-4824-A78C-A2D3F31CD862}">
  <ds:schemaRefs>
    <ds:schemaRef ds:uri="07a26812-85d3-4425-992a-629e808a49a8"/>
    <ds:schemaRef ds:uri="26ce723e-735e-4eb2-8b68-455e42ea45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31</Slides>
  <Notes>1</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The main reason Americans move long distances is for economic opportunity, and since 2000, Louisiana has had among the lowest job growth rates in the nation at 2 percent.</vt:lpstr>
      <vt:lpstr>PowerPoint Presentation</vt:lpstr>
      <vt:lpstr>Every Louisiana parish has experienced at least 13 FEMA disaster declarations since 2020 — four times more than the national average. All total, Louisiana has had over 900 disaster declarations since 2020.</vt:lpstr>
      <vt:lpstr>Billion-dollar weather disasters in the U.S. are increasing in size and impact. Since 2020, Louisiana has experienced by far the most damages with at least $20 billion per million residents.</vt:lpstr>
      <vt:lpstr>Between 1,100 and 3,000 additional square miles of coastal Louisiana will be lost over the next 50 years without extensive protection and restoration efforts.</vt:lpstr>
      <vt:lpstr>In Louisiana’s southern parishes, more than half of all properties are at major or extreme risk of flooding within the next 30 years.</vt:lpstr>
      <vt:lpstr>The number of extreme heat days are increasing nationwide. The average number of extreme heat days in Louisiana parishes climbed from 47 in 2021 to 82 in 2023.</vt:lpstr>
      <vt:lpstr>Heat-related deaths in Louisiana have skyrocketed since 2020 – from an annual average of 12 over the previous two decades to an annual average of 44 since 2020.</vt:lpstr>
      <vt:lpstr>PowerPoint Presentation</vt:lpstr>
      <vt:lpstr>From 1990 to 2022, industry accounted for nearly 60 percent of all emissions in Louisiana.</vt:lpstr>
      <vt:lpstr>Large facilities in Louisiana’s River Parishes produced 38 million metric tons of greenhouse gases in 2023.</vt:lpstr>
      <vt:lpstr>Since 2013, Louisiana has experienced 198 hours of power interruption — the most of any state — three times more than the national average.</vt:lpstr>
      <vt:lpstr>Low-income Louisianans pay a disproportionate share of their income on home energy — 9 percent compared to 6 percent nationally.</vt:lpstr>
      <vt:lpstr>Nearly 1 in 3 Louisianans who rent spend the majority of their income on housing.</vt:lpstr>
      <vt:lpstr>Once full-risk prices are completely implemented, the median cost of flood insurance is projected to increase by 87 percent in Louisiana compared to 64 percent across the U.S.</vt:lpstr>
      <vt:lpstr>From 2021 to 2024, the number of flood insurance policies across the state shrank by 12 percent.</vt:lpstr>
      <vt:lpstr>In Louisiana, about 12 percent of working-age adults lack health insurance, which is on par with the national average.</vt:lpstr>
      <vt:lpstr>Over 220,000 Louisiana households have no internet — not even a cellular data plan. A disproportionate share (19 percent) of these homes are in rural parishes.</vt:lpstr>
      <vt:lpstr>Louisiana’s 2023 election saw the lowest voter turnout in a decade. In more than 80 percent of parishes, fewer than half of registered voters participated.</vt:lpstr>
      <vt:lpstr>In the 2023 election, 46 percent of Louisiana’s state legislature seats had only one candidate.</vt:lpstr>
      <vt:lpstr>PowerPoint Presentation</vt:lpstr>
      <vt:lpstr>In 2023, 74 percent of working-age White men in Louisiana had employment — down from 79 percent in 1980. And only 56 percent of Black men in Louisiana had employment in 2023 — down from 61 percent in 1980.</vt:lpstr>
      <vt:lpstr>The share of Louisiana’s employer firms that are minority-owned nudged upward from 11.9 percent in 2017 to 15.2 percent in 2021, but remains low relative to their share of the total population (41 percent).</vt:lpstr>
      <vt:lpstr>Hispanic incomes are 12 percent lower and Black incomes are 46 percent lower than White incomes in Louisiana.</vt:lpstr>
      <vt:lpstr>Poverty rates for White and Hispanic Louisianans have remained relatively constant at 13 percent and 20 percent respectively. But for Black Louisianans poverty spiked to 46 percent in the 1980s and fell to 29 percent by 2023.</vt:lpstr>
      <vt:lpstr>At 72.2 years, Louisiana has among the lowest life expectancy rates of all states. Only in Alabama, West Virginia, and Mississippi is life expectancy lower at 72, 71, and 70.9 years respectively.</vt:lpstr>
      <vt:lpstr>Drug overdose deaths, which are more likely in the face of extreme heat and other natural disasters, exploded from 188 in 1999 to 2,463 in 2021, before decreasing slightly to 2,224 by 2023.</vt:lpstr>
      <vt:lpstr>In 2023, Louisiana had 42 pregnancy-related deaths per 100,000 live births — more than twice as high as the national rate of 19.</vt:lpstr>
      <vt:lpstr>Learn more about Pathways to Prosperity: Louisiana online 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2025-02-13T22:12:08Z</dcterms:created>
  <dcterms:modified xsi:type="dcterms:W3CDTF">2025-02-17T17:13:24Z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2025-02-13T00:00:00Z</vt:filetime>
  </property>
  <property fmtid="{D5CDD505-2E9C-101B-9397-08002B2CF9AE}" pid="3" name="Creator">
    <vt:lpwstr>Adobe InDesign 20.1 (Macintosh)</vt:lpwstr>
  </property>
  <property fmtid="{D5CDD505-2E9C-101B-9397-08002B2CF9AE}" pid="4" name="LastSaved">
    <vt:filetime>2025-02-13T00:00:00Z</vt:filetime>
  </property>
  <property fmtid="{D5CDD505-2E9C-101B-9397-08002B2CF9AE}" pid="5" name="Producer">
    <vt:lpwstr>Adobe PDF Library 17.0</vt:lpwstr>
  </property>
  <property fmtid="{D5CDD505-2E9C-101B-9397-08002B2CF9AE}" pid="6" name="ContentTypeId">
    <vt:lpwstr>0x010100D504898F6C39A345BE7DC6B777612B12</vt:lpwstr>
  </property>
  <property fmtid="{D5CDD505-2E9C-101B-9397-08002B2CF9AE}" pid="7" name="MediaServiceImageTags">
    <vt:lpwstr/>
  </property>
</Properties>
</file>